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13"/>
  </p:notesMasterIdLst>
  <p:handoutMasterIdLst>
    <p:handoutMasterId r:id="rId14"/>
  </p:handoutMasterIdLst>
  <p:sldIdLst>
    <p:sldId id="2263" r:id="rId2"/>
    <p:sldId id="2260" r:id="rId3"/>
    <p:sldId id="2261" r:id="rId4"/>
    <p:sldId id="2267" r:id="rId5"/>
    <p:sldId id="2289" r:id="rId6"/>
    <p:sldId id="2257" r:id="rId7"/>
    <p:sldId id="2262" r:id="rId8"/>
    <p:sldId id="2290" r:id="rId9"/>
    <p:sldId id="2258" r:id="rId10"/>
    <p:sldId id="2259" r:id="rId11"/>
    <p:sldId id="2264" r:id="rId12"/>
  </p:sldIdLst>
  <p:sldSz cx="12192000" cy="6858000"/>
  <p:notesSz cx="6985000" cy="9283700"/>
  <p:defaultTextStyle>
    <a:defPPr>
      <a:defRPr lang="en-US"/>
    </a:defPPr>
    <a:lvl1pPr algn="l" rtl="0" fontAlgn="base">
      <a:spcBef>
        <a:spcPct val="0"/>
      </a:spcBef>
      <a:spcAft>
        <a:spcPct val="0"/>
      </a:spcAft>
      <a:defRPr sz="1600" b="1" kern="1200">
        <a:solidFill>
          <a:schemeClr val="tx1"/>
        </a:solidFill>
        <a:latin typeface="Comic Sans MS" pitchFamily="66" charset="0"/>
        <a:ea typeface="+mn-ea"/>
        <a:cs typeface="+mn-cs"/>
      </a:defRPr>
    </a:lvl1pPr>
    <a:lvl2pPr marL="457200" algn="l" rtl="0" fontAlgn="base">
      <a:spcBef>
        <a:spcPct val="0"/>
      </a:spcBef>
      <a:spcAft>
        <a:spcPct val="0"/>
      </a:spcAft>
      <a:defRPr sz="1600" b="1" kern="1200">
        <a:solidFill>
          <a:schemeClr val="tx1"/>
        </a:solidFill>
        <a:latin typeface="Comic Sans MS" pitchFamily="66" charset="0"/>
        <a:ea typeface="+mn-ea"/>
        <a:cs typeface="+mn-cs"/>
      </a:defRPr>
    </a:lvl2pPr>
    <a:lvl3pPr marL="914400" algn="l" rtl="0" fontAlgn="base">
      <a:spcBef>
        <a:spcPct val="0"/>
      </a:spcBef>
      <a:spcAft>
        <a:spcPct val="0"/>
      </a:spcAft>
      <a:defRPr sz="1600" b="1" kern="1200">
        <a:solidFill>
          <a:schemeClr val="tx1"/>
        </a:solidFill>
        <a:latin typeface="Comic Sans MS" pitchFamily="66" charset="0"/>
        <a:ea typeface="+mn-ea"/>
        <a:cs typeface="+mn-cs"/>
      </a:defRPr>
    </a:lvl3pPr>
    <a:lvl4pPr marL="1371600" algn="l" rtl="0" fontAlgn="base">
      <a:spcBef>
        <a:spcPct val="0"/>
      </a:spcBef>
      <a:spcAft>
        <a:spcPct val="0"/>
      </a:spcAft>
      <a:defRPr sz="1600" b="1" kern="1200">
        <a:solidFill>
          <a:schemeClr val="tx1"/>
        </a:solidFill>
        <a:latin typeface="Comic Sans MS" pitchFamily="66" charset="0"/>
        <a:ea typeface="+mn-ea"/>
        <a:cs typeface="+mn-cs"/>
      </a:defRPr>
    </a:lvl4pPr>
    <a:lvl5pPr marL="1828800" algn="l" rtl="0" fontAlgn="base">
      <a:spcBef>
        <a:spcPct val="0"/>
      </a:spcBef>
      <a:spcAft>
        <a:spcPct val="0"/>
      </a:spcAft>
      <a:defRPr sz="1600" b="1" kern="1200">
        <a:solidFill>
          <a:schemeClr val="tx1"/>
        </a:solidFill>
        <a:latin typeface="Comic Sans MS" pitchFamily="66" charset="0"/>
        <a:ea typeface="+mn-ea"/>
        <a:cs typeface="+mn-cs"/>
      </a:defRPr>
    </a:lvl5pPr>
    <a:lvl6pPr marL="2286000" algn="l" defTabSz="914400" rtl="0" eaLnBrk="1" latinLnBrk="0" hangingPunct="1">
      <a:defRPr sz="1600" b="1" kern="1200">
        <a:solidFill>
          <a:schemeClr val="tx1"/>
        </a:solidFill>
        <a:latin typeface="Comic Sans MS" pitchFamily="66" charset="0"/>
        <a:ea typeface="+mn-ea"/>
        <a:cs typeface="+mn-cs"/>
      </a:defRPr>
    </a:lvl6pPr>
    <a:lvl7pPr marL="2743200" algn="l" defTabSz="914400" rtl="0" eaLnBrk="1" latinLnBrk="0" hangingPunct="1">
      <a:defRPr sz="1600" b="1" kern="1200">
        <a:solidFill>
          <a:schemeClr val="tx1"/>
        </a:solidFill>
        <a:latin typeface="Comic Sans MS" pitchFamily="66" charset="0"/>
        <a:ea typeface="+mn-ea"/>
        <a:cs typeface="+mn-cs"/>
      </a:defRPr>
    </a:lvl7pPr>
    <a:lvl8pPr marL="3200400" algn="l" defTabSz="914400" rtl="0" eaLnBrk="1" latinLnBrk="0" hangingPunct="1">
      <a:defRPr sz="1600" b="1" kern="1200">
        <a:solidFill>
          <a:schemeClr val="tx1"/>
        </a:solidFill>
        <a:latin typeface="Comic Sans MS" pitchFamily="66" charset="0"/>
        <a:ea typeface="+mn-ea"/>
        <a:cs typeface="+mn-cs"/>
      </a:defRPr>
    </a:lvl8pPr>
    <a:lvl9pPr marL="3657600" algn="l" defTabSz="914400" rtl="0" eaLnBrk="1" latinLnBrk="0" hangingPunct="1">
      <a:defRPr sz="1600" b="1"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3">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B2B2B2"/>
    <a:srgbClr val="DF9491"/>
    <a:srgbClr val="00A249"/>
    <a:srgbClr val="DCB9FF"/>
    <a:srgbClr val="E50530"/>
    <a:srgbClr val="FFFFFF"/>
    <a:srgbClr val="F8F8F8"/>
    <a:srgbClr val="E57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ABC2E8-60E8-6541-809C-22741C9ED9DC}" v="4" dt="2022-11-13T22:23:41.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3" autoAdjust="0"/>
    <p:restoredTop sz="94577" autoAdjust="0"/>
  </p:normalViewPr>
  <p:slideViewPr>
    <p:cSldViewPr snapToGrid="0">
      <p:cViewPr varScale="1">
        <p:scale>
          <a:sx n="112" d="100"/>
          <a:sy n="112" d="100"/>
        </p:scale>
        <p:origin x="520" y="184"/>
      </p:cViewPr>
      <p:guideLst>
        <p:guide orient="horz" pos="2184"/>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4" d="100"/>
          <a:sy n="84" d="100"/>
        </p:scale>
        <p:origin x="-3762" y="-90"/>
      </p:cViewPr>
      <p:guideLst>
        <p:guide orient="horz" pos="2923"/>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usha, Pouya" userId="4b3e9de6-ded3-4f67-8aee-e8813a14157f" providerId="ADAL" clId="{32ABC2E8-60E8-6541-809C-22741C9ED9DC}"/>
    <pc:docChg chg="undo custSel addSld delSld modSld modMainMaster">
      <pc:chgData name="Kousha, Pouya" userId="4b3e9de6-ded3-4f67-8aee-e8813a14157f" providerId="ADAL" clId="{32ABC2E8-60E8-6541-809C-22741C9ED9DC}" dt="2022-11-13T22:29:22.750" v="129" actId="1076"/>
      <pc:docMkLst>
        <pc:docMk/>
      </pc:docMkLst>
      <pc:sldChg chg="del">
        <pc:chgData name="Kousha, Pouya" userId="4b3e9de6-ded3-4f67-8aee-e8813a14157f" providerId="ADAL" clId="{32ABC2E8-60E8-6541-809C-22741C9ED9DC}" dt="2022-11-13T22:12:47.013" v="0" actId="2696"/>
        <pc:sldMkLst>
          <pc:docMk/>
          <pc:sldMk cId="330303669" sldId="2257"/>
        </pc:sldMkLst>
      </pc:sldChg>
      <pc:sldChg chg="modSp add mod">
        <pc:chgData name="Kousha, Pouya" userId="4b3e9de6-ded3-4f67-8aee-e8813a14157f" providerId="ADAL" clId="{32ABC2E8-60E8-6541-809C-22741C9ED9DC}" dt="2022-11-13T22:14:38.538" v="71" actId="27636"/>
        <pc:sldMkLst>
          <pc:docMk/>
          <pc:sldMk cId="1837508515" sldId="2257"/>
        </pc:sldMkLst>
        <pc:spChg chg="mod">
          <ac:chgData name="Kousha, Pouya" userId="4b3e9de6-ded3-4f67-8aee-e8813a14157f" providerId="ADAL" clId="{32ABC2E8-60E8-6541-809C-22741C9ED9DC}" dt="2022-11-13T22:14:38.538" v="71" actId="27636"/>
          <ac:spMkLst>
            <pc:docMk/>
            <pc:sldMk cId="1837508515" sldId="2257"/>
            <ac:spMk id="10" creationId="{EF717E9B-D6C4-1C42-BBD2-1890EE5BC19F}"/>
          </ac:spMkLst>
        </pc:spChg>
      </pc:sldChg>
      <pc:sldChg chg="del">
        <pc:chgData name="Kousha, Pouya" userId="4b3e9de6-ded3-4f67-8aee-e8813a14157f" providerId="ADAL" clId="{32ABC2E8-60E8-6541-809C-22741C9ED9DC}" dt="2022-11-13T22:15:09.343" v="72" actId="2696"/>
        <pc:sldMkLst>
          <pc:docMk/>
          <pc:sldMk cId="441900222" sldId="2261"/>
        </pc:sldMkLst>
      </pc:sldChg>
      <pc:sldChg chg="add">
        <pc:chgData name="Kousha, Pouya" userId="4b3e9de6-ded3-4f67-8aee-e8813a14157f" providerId="ADAL" clId="{32ABC2E8-60E8-6541-809C-22741C9ED9DC}" dt="2022-11-13T22:15:12.264" v="74"/>
        <pc:sldMkLst>
          <pc:docMk/>
          <pc:sldMk cId="719047787" sldId="2261"/>
        </pc:sldMkLst>
      </pc:sldChg>
      <pc:sldChg chg="add del">
        <pc:chgData name="Kousha, Pouya" userId="4b3e9de6-ded3-4f67-8aee-e8813a14157f" providerId="ADAL" clId="{32ABC2E8-60E8-6541-809C-22741C9ED9DC}" dt="2022-11-13T22:15:33.595" v="75"/>
        <pc:sldMkLst>
          <pc:docMk/>
          <pc:sldMk cId="2897672339" sldId="2262"/>
        </pc:sldMkLst>
      </pc:sldChg>
      <pc:sldChg chg="modSp mod">
        <pc:chgData name="Kousha, Pouya" userId="4b3e9de6-ded3-4f67-8aee-e8813a14157f" providerId="ADAL" clId="{32ABC2E8-60E8-6541-809C-22741C9ED9DC}" dt="2022-11-13T22:29:22.750" v="129" actId="1076"/>
        <pc:sldMkLst>
          <pc:docMk/>
          <pc:sldMk cId="4208462836" sldId="2263"/>
        </pc:sldMkLst>
        <pc:spChg chg="mod">
          <ac:chgData name="Kousha, Pouya" userId="4b3e9de6-ded3-4f67-8aee-e8813a14157f" providerId="ADAL" clId="{32ABC2E8-60E8-6541-809C-22741C9ED9DC}" dt="2022-11-13T22:21:19.446" v="93" actId="1076"/>
          <ac:spMkLst>
            <pc:docMk/>
            <pc:sldMk cId="4208462836" sldId="2263"/>
            <ac:spMk id="2" creationId="{82A5FD4A-C512-0D45-BBBA-9664009FE8E1}"/>
          </ac:spMkLst>
        </pc:spChg>
        <pc:picChg chg="mod">
          <ac:chgData name="Kousha, Pouya" userId="4b3e9de6-ded3-4f67-8aee-e8813a14157f" providerId="ADAL" clId="{32ABC2E8-60E8-6541-809C-22741C9ED9DC}" dt="2022-11-13T22:29:22.750" v="129" actId="1076"/>
          <ac:picMkLst>
            <pc:docMk/>
            <pc:sldMk cId="4208462836" sldId="2263"/>
            <ac:picMk id="4" creationId="{EB4BE3EA-795C-614E-958F-2CE03885E134}"/>
          </ac:picMkLst>
        </pc:picChg>
      </pc:sldChg>
      <pc:sldChg chg="add">
        <pc:chgData name="Kousha, Pouya" userId="4b3e9de6-ded3-4f67-8aee-e8813a14157f" providerId="ADAL" clId="{32ABC2E8-60E8-6541-809C-22741C9ED9DC}" dt="2022-11-13T22:15:12.264" v="74"/>
        <pc:sldMkLst>
          <pc:docMk/>
          <pc:sldMk cId="885506248" sldId="2267"/>
        </pc:sldMkLst>
      </pc:sldChg>
      <pc:sldChg chg="add">
        <pc:chgData name="Kousha, Pouya" userId="4b3e9de6-ded3-4f67-8aee-e8813a14157f" providerId="ADAL" clId="{32ABC2E8-60E8-6541-809C-22741C9ED9DC}" dt="2022-11-13T22:15:12.264" v="74"/>
        <pc:sldMkLst>
          <pc:docMk/>
          <pc:sldMk cId="551515759" sldId="2289"/>
        </pc:sldMkLst>
      </pc:sldChg>
      <pc:sldChg chg="add">
        <pc:chgData name="Kousha, Pouya" userId="4b3e9de6-ded3-4f67-8aee-e8813a14157f" providerId="ADAL" clId="{32ABC2E8-60E8-6541-809C-22741C9ED9DC}" dt="2022-11-13T22:15:33.595" v="75"/>
        <pc:sldMkLst>
          <pc:docMk/>
          <pc:sldMk cId="562095298" sldId="2290"/>
        </pc:sldMkLst>
      </pc:sldChg>
      <pc:sldMasterChg chg="modSp mod modSldLayout">
        <pc:chgData name="Kousha, Pouya" userId="4b3e9de6-ded3-4f67-8aee-e8813a14157f" providerId="ADAL" clId="{32ABC2E8-60E8-6541-809C-22741C9ED9DC}" dt="2022-11-13T22:29:06.935" v="125" actId="20577"/>
        <pc:sldMasterMkLst>
          <pc:docMk/>
          <pc:sldMasterMk cId="0" sldId="2147483651"/>
        </pc:sldMasterMkLst>
        <pc:spChg chg="mod">
          <ac:chgData name="Kousha, Pouya" userId="4b3e9de6-ded3-4f67-8aee-e8813a14157f" providerId="ADAL" clId="{32ABC2E8-60E8-6541-809C-22741C9ED9DC}" dt="2022-11-13T22:29:06.935" v="125" actId="20577"/>
          <ac:spMkLst>
            <pc:docMk/>
            <pc:sldMasterMk cId="0" sldId="2147483651"/>
            <ac:spMk id="13" creationId="{00000000-0000-0000-0000-000000000000}"/>
          </ac:spMkLst>
        </pc:spChg>
        <pc:sldLayoutChg chg="addSp delSp modSp mod">
          <pc:chgData name="Kousha, Pouya" userId="4b3e9de6-ded3-4f67-8aee-e8813a14157f" providerId="ADAL" clId="{32ABC2E8-60E8-6541-809C-22741C9ED9DC}" dt="2022-11-13T22:23:46.975" v="97" actId="1076"/>
          <pc:sldLayoutMkLst>
            <pc:docMk/>
            <pc:sldMasterMk cId="0" sldId="2147483651"/>
            <pc:sldLayoutMk cId="0" sldId="2147483939"/>
          </pc:sldLayoutMkLst>
          <pc:picChg chg="del mod">
            <ac:chgData name="Kousha, Pouya" userId="4b3e9de6-ded3-4f67-8aee-e8813a14157f" providerId="ADAL" clId="{32ABC2E8-60E8-6541-809C-22741C9ED9DC}" dt="2022-11-13T22:23:40.234" v="95" actId="478"/>
            <ac:picMkLst>
              <pc:docMk/>
              <pc:sldMasterMk cId="0" sldId="2147483651"/>
              <pc:sldLayoutMk cId="0" sldId="2147483939"/>
              <ac:picMk id="5" creationId="{00000000-0000-0000-0000-000000000000}"/>
            </ac:picMkLst>
          </pc:picChg>
          <pc:picChg chg="add mod">
            <ac:chgData name="Kousha, Pouya" userId="4b3e9de6-ded3-4f67-8aee-e8813a14157f" providerId="ADAL" clId="{32ABC2E8-60E8-6541-809C-22741C9ED9DC}" dt="2022-11-13T22:23:46.975" v="97" actId="1076"/>
            <ac:picMkLst>
              <pc:docMk/>
              <pc:sldMasterMk cId="0" sldId="2147483651"/>
              <pc:sldLayoutMk cId="0" sldId="2147483939"/>
              <ac:picMk id="6" creationId="{89F31447-9009-5583-99B3-09A2867BCC29}"/>
            </ac:picMkLst>
          </pc:picChg>
          <pc:picChg chg="add mod">
            <ac:chgData name="Kousha, Pouya" userId="4b3e9de6-ded3-4f67-8aee-e8813a14157f" providerId="ADAL" clId="{32ABC2E8-60E8-6541-809C-22741C9ED9DC}" dt="2022-11-13T22:23:46.975" v="97" actId="1076"/>
            <ac:picMkLst>
              <pc:docMk/>
              <pc:sldMasterMk cId="0" sldId="2147483651"/>
              <pc:sldLayoutMk cId="0" sldId="2147483939"/>
              <ac:picMk id="7" creationId="{49054763-9592-128E-3CEB-32B9CC464760}"/>
            </ac:picMkLst>
          </pc:picChg>
          <pc:picChg chg="add mod">
            <ac:chgData name="Kousha, Pouya" userId="4b3e9de6-ded3-4f67-8aee-e8813a14157f" providerId="ADAL" clId="{32ABC2E8-60E8-6541-809C-22741C9ED9DC}" dt="2022-11-13T22:23:46.975" v="97" actId="1076"/>
            <ac:picMkLst>
              <pc:docMk/>
              <pc:sldMasterMk cId="0" sldId="2147483651"/>
              <pc:sldLayoutMk cId="0" sldId="2147483939"/>
              <ac:picMk id="8" creationId="{DFFAFA69-DE42-4BA9-222F-C027DFC76A30}"/>
            </ac:picMkLst>
          </pc:picChg>
        </pc:sldLayoutChg>
      </pc:sldMasterChg>
    </pc:docChg>
  </pc:docChgLst>
  <pc:docChgLst>
    <pc:chgData name="Kousha, Pouya" userId="4b3e9de6-ded3-4f67-8aee-e8813a14157f" providerId="ADAL" clId="{1AF1E69D-0283-B44F-8D37-BA3A600C3BCE}"/>
    <pc:docChg chg="undo custSel addSld delSld modSld sldOrd modMainMaster">
      <pc:chgData name="Kousha, Pouya" userId="4b3e9de6-ded3-4f67-8aee-e8813a14157f" providerId="ADAL" clId="{1AF1E69D-0283-B44F-8D37-BA3A600C3BCE}" dt="2019-12-12T17:05:54.165" v="4213" actId="20577"/>
      <pc:docMkLst>
        <pc:docMk/>
      </pc:docMkLst>
      <pc:sldChg chg="addSp delSp modSp">
        <pc:chgData name="Kousha, Pouya" userId="4b3e9de6-ded3-4f67-8aee-e8813a14157f" providerId="ADAL" clId="{1AF1E69D-0283-B44F-8D37-BA3A600C3BCE}" dt="2019-11-20T19:41:44.649" v="1113" actId="14100"/>
        <pc:sldMkLst>
          <pc:docMk/>
          <pc:sldMk cId="330303669" sldId="2257"/>
        </pc:sldMkLst>
        <pc:spChg chg="mod">
          <ac:chgData name="Kousha, Pouya" userId="4b3e9de6-ded3-4f67-8aee-e8813a14157f" providerId="ADAL" clId="{1AF1E69D-0283-B44F-8D37-BA3A600C3BCE}" dt="2019-11-20T19:41:44.649" v="1113" actId="14100"/>
          <ac:spMkLst>
            <pc:docMk/>
            <pc:sldMk cId="330303669" sldId="2257"/>
            <ac:spMk id="3" creationId="{00000000-0000-0000-0000-000000000000}"/>
          </ac:spMkLst>
        </pc:spChg>
        <pc:spChg chg="add del mod">
          <ac:chgData name="Kousha, Pouya" userId="4b3e9de6-ded3-4f67-8aee-e8813a14157f" providerId="ADAL" clId="{1AF1E69D-0283-B44F-8D37-BA3A600C3BCE}" dt="2019-11-20T16:21:08.775" v="63"/>
          <ac:spMkLst>
            <pc:docMk/>
            <pc:sldMk cId="330303669" sldId="2257"/>
            <ac:spMk id="5" creationId="{5DB9DC84-EF3E-CD4A-8519-838FFB210ADA}"/>
          </ac:spMkLst>
        </pc:spChg>
        <pc:spChg chg="add del mod">
          <ac:chgData name="Kousha, Pouya" userId="4b3e9de6-ded3-4f67-8aee-e8813a14157f" providerId="ADAL" clId="{1AF1E69D-0283-B44F-8D37-BA3A600C3BCE}" dt="2019-11-20T16:21:10.098" v="65"/>
          <ac:spMkLst>
            <pc:docMk/>
            <pc:sldMk cId="330303669" sldId="2257"/>
            <ac:spMk id="6" creationId="{D0DDEDAE-32EB-B64E-9A06-303B4D6EB55F}"/>
          </ac:spMkLst>
        </pc:spChg>
        <pc:spChg chg="add del mod">
          <ac:chgData name="Kousha, Pouya" userId="4b3e9de6-ded3-4f67-8aee-e8813a14157f" providerId="ADAL" clId="{1AF1E69D-0283-B44F-8D37-BA3A600C3BCE}" dt="2019-11-20T16:21:18.197" v="68"/>
          <ac:spMkLst>
            <pc:docMk/>
            <pc:sldMk cId="330303669" sldId="2257"/>
            <ac:spMk id="7" creationId="{878DCA83-CC8B-C84A-BD3A-A265FA3BEFA8}"/>
          </ac:spMkLst>
        </pc:spChg>
      </pc:sldChg>
      <pc:sldChg chg="modSp">
        <pc:chgData name="Kousha, Pouya" userId="4b3e9de6-ded3-4f67-8aee-e8813a14157f" providerId="ADAL" clId="{1AF1E69D-0283-B44F-8D37-BA3A600C3BCE}" dt="2019-11-20T19:40:16.097" v="1111" actId="20577"/>
        <pc:sldMkLst>
          <pc:docMk/>
          <pc:sldMk cId="2986169627" sldId="2258"/>
        </pc:sldMkLst>
        <pc:spChg chg="mod">
          <ac:chgData name="Kousha, Pouya" userId="4b3e9de6-ded3-4f67-8aee-e8813a14157f" providerId="ADAL" clId="{1AF1E69D-0283-B44F-8D37-BA3A600C3BCE}" dt="2019-11-20T19:40:16.097" v="1111" actId="20577"/>
          <ac:spMkLst>
            <pc:docMk/>
            <pc:sldMk cId="2986169627" sldId="2258"/>
            <ac:spMk id="8" creationId="{00000000-0000-0000-0000-000000000000}"/>
          </ac:spMkLst>
        </pc:spChg>
      </pc:sldChg>
      <pc:sldChg chg="modSp">
        <pc:chgData name="Kousha, Pouya" userId="4b3e9de6-ded3-4f67-8aee-e8813a14157f" providerId="ADAL" clId="{1AF1E69D-0283-B44F-8D37-BA3A600C3BCE}" dt="2019-11-20T19:33:20.571" v="862" actId="1076"/>
        <pc:sldMkLst>
          <pc:docMk/>
          <pc:sldMk cId="4104637996" sldId="2259"/>
        </pc:sldMkLst>
        <pc:spChg chg="mod">
          <ac:chgData name="Kousha, Pouya" userId="4b3e9de6-ded3-4f67-8aee-e8813a14157f" providerId="ADAL" clId="{1AF1E69D-0283-B44F-8D37-BA3A600C3BCE}" dt="2019-11-20T19:33:20.571" v="862" actId="1076"/>
          <ac:spMkLst>
            <pc:docMk/>
            <pc:sldMk cId="4104637996" sldId="2259"/>
            <ac:spMk id="2" creationId="{00000000-0000-0000-0000-000000000000}"/>
          </ac:spMkLst>
        </pc:spChg>
        <pc:spChg chg="mod">
          <ac:chgData name="Kousha, Pouya" userId="4b3e9de6-ded3-4f67-8aee-e8813a14157f" providerId="ADAL" clId="{1AF1E69D-0283-B44F-8D37-BA3A600C3BCE}" dt="2019-11-20T16:20:14.881" v="58" actId="13926"/>
          <ac:spMkLst>
            <pc:docMk/>
            <pc:sldMk cId="4104637996" sldId="2259"/>
            <ac:spMk id="13" creationId="{00000000-0000-0000-0000-000000000000}"/>
          </ac:spMkLst>
        </pc:spChg>
      </pc:sldChg>
      <pc:sldChg chg="addSp delSp modSp delAnim modAnim">
        <pc:chgData name="Kousha, Pouya" userId="4b3e9de6-ded3-4f67-8aee-e8813a14157f" providerId="ADAL" clId="{1AF1E69D-0283-B44F-8D37-BA3A600C3BCE}" dt="2019-12-12T17:04:49.460" v="4173" actId="20577"/>
        <pc:sldMkLst>
          <pc:docMk/>
          <pc:sldMk cId="4226819188" sldId="2260"/>
        </pc:sldMkLst>
        <pc:spChg chg="mod">
          <ac:chgData name="Kousha, Pouya" userId="4b3e9de6-ded3-4f67-8aee-e8813a14157f" providerId="ADAL" clId="{1AF1E69D-0283-B44F-8D37-BA3A600C3BCE}" dt="2019-12-12T17:04:49.460" v="4173" actId="20577"/>
          <ac:spMkLst>
            <pc:docMk/>
            <pc:sldMk cId="4226819188" sldId="2260"/>
            <ac:spMk id="2" creationId="{4F0FFAA1-CF82-9D4B-86C1-06F607C4CC27}"/>
          </ac:spMkLst>
        </pc:spChg>
        <pc:spChg chg="add del mod">
          <ac:chgData name="Kousha, Pouya" userId="4b3e9de6-ded3-4f67-8aee-e8813a14157f" providerId="ADAL" clId="{1AF1E69D-0283-B44F-8D37-BA3A600C3BCE}" dt="2019-12-12T17:04:40.280" v="4168" actId="478"/>
          <ac:spMkLst>
            <pc:docMk/>
            <pc:sldMk cId="4226819188" sldId="2260"/>
            <ac:spMk id="4" creationId="{18D34FC1-B7BD-2846-8768-68C1BC95D03E}"/>
          </ac:spMkLst>
        </pc:spChg>
        <pc:spChg chg="add del mod">
          <ac:chgData name="Kousha, Pouya" userId="4b3e9de6-ded3-4f67-8aee-e8813a14157f" providerId="ADAL" clId="{1AF1E69D-0283-B44F-8D37-BA3A600C3BCE}" dt="2019-11-20T16:21:35.491" v="72"/>
          <ac:spMkLst>
            <pc:docMk/>
            <pc:sldMk cId="4226819188" sldId="2260"/>
            <ac:spMk id="4" creationId="{89ABA35C-0804-C849-ABF5-6686222D748C}"/>
          </ac:spMkLst>
        </pc:spChg>
        <pc:spChg chg="add del mod">
          <ac:chgData name="Kousha, Pouya" userId="4b3e9de6-ded3-4f67-8aee-e8813a14157f" providerId="ADAL" clId="{1AF1E69D-0283-B44F-8D37-BA3A600C3BCE}" dt="2019-11-20T16:21:37.625" v="74"/>
          <ac:spMkLst>
            <pc:docMk/>
            <pc:sldMk cId="4226819188" sldId="2260"/>
            <ac:spMk id="5" creationId="{810A67B4-E1BA-8649-A16E-EC542695692B}"/>
          </ac:spMkLst>
        </pc:spChg>
      </pc:sldChg>
      <pc:sldChg chg="modSp">
        <pc:chgData name="Kousha, Pouya" userId="4b3e9de6-ded3-4f67-8aee-e8813a14157f" providerId="ADAL" clId="{1AF1E69D-0283-B44F-8D37-BA3A600C3BCE}" dt="2019-11-25T17:36:37.851" v="1202" actId="20577"/>
        <pc:sldMkLst>
          <pc:docMk/>
          <pc:sldMk cId="441900222" sldId="2261"/>
        </pc:sldMkLst>
        <pc:spChg chg="mod">
          <ac:chgData name="Kousha, Pouya" userId="4b3e9de6-ded3-4f67-8aee-e8813a14157f" providerId="ADAL" clId="{1AF1E69D-0283-B44F-8D37-BA3A600C3BCE}" dt="2019-11-25T17:36:37.851" v="1202" actId="20577"/>
          <ac:spMkLst>
            <pc:docMk/>
            <pc:sldMk cId="441900222" sldId="2261"/>
            <ac:spMk id="2" creationId="{FAB1C56E-F01F-8642-9944-9C20F804FE47}"/>
          </ac:spMkLst>
        </pc:spChg>
      </pc:sldChg>
      <pc:sldChg chg="addSp delSp modSp">
        <pc:chgData name="Kousha, Pouya" userId="4b3e9de6-ded3-4f67-8aee-e8813a14157f" providerId="ADAL" clId="{1AF1E69D-0283-B44F-8D37-BA3A600C3BCE}" dt="2019-11-20T19:41:19.309" v="1112" actId="1076"/>
        <pc:sldMkLst>
          <pc:docMk/>
          <pc:sldMk cId="2897672339" sldId="2262"/>
        </pc:sldMkLst>
        <pc:spChg chg="mod">
          <ac:chgData name="Kousha, Pouya" userId="4b3e9de6-ded3-4f67-8aee-e8813a14157f" providerId="ADAL" clId="{1AF1E69D-0283-B44F-8D37-BA3A600C3BCE}" dt="2019-11-20T19:39:12.776" v="1109" actId="20577"/>
          <ac:spMkLst>
            <pc:docMk/>
            <pc:sldMk cId="2897672339" sldId="2262"/>
            <ac:spMk id="2" creationId="{5D114EB4-987B-2E4D-9B6F-A944F7905468}"/>
          </ac:spMkLst>
        </pc:spChg>
        <pc:picChg chg="add del mod">
          <ac:chgData name="Kousha, Pouya" userId="4b3e9de6-ded3-4f67-8aee-e8813a14157f" providerId="ADAL" clId="{1AF1E69D-0283-B44F-8D37-BA3A600C3BCE}" dt="2019-11-20T19:28:45.482" v="636" actId="478"/>
          <ac:picMkLst>
            <pc:docMk/>
            <pc:sldMk cId="2897672339" sldId="2262"/>
            <ac:picMk id="4" creationId="{6A2748B8-8946-F04B-B507-29853F966FEC}"/>
          </ac:picMkLst>
        </pc:picChg>
        <pc:picChg chg="add mod">
          <ac:chgData name="Kousha, Pouya" userId="4b3e9de6-ded3-4f67-8aee-e8813a14157f" providerId="ADAL" clId="{1AF1E69D-0283-B44F-8D37-BA3A600C3BCE}" dt="2019-11-20T19:41:19.309" v="1112" actId="1076"/>
          <ac:picMkLst>
            <pc:docMk/>
            <pc:sldMk cId="2897672339" sldId="2262"/>
            <ac:picMk id="5" creationId="{0F1465B0-5259-A44E-9BD9-B0B0F43EBD19}"/>
          </ac:picMkLst>
        </pc:picChg>
        <pc:picChg chg="add mod">
          <ac:chgData name="Kousha, Pouya" userId="4b3e9de6-ded3-4f67-8aee-e8813a14157f" providerId="ADAL" clId="{1AF1E69D-0283-B44F-8D37-BA3A600C3BCE}" dt="2019-11-20T19:41:19.309" v="1112" actId="1076"/>
          <ac:picMkLst>
            <pc:docMk/>
            <pc:sldMk cId="2897672339" sldId="2262"/>
            <ac:picMk id="6" creationId="{5030636B-2D9F-A146-858C-D366C275F4BB}"/>
          </ac:picMkLst>
        </pc:picChg>
        <pc:picChg chg="add del mod">
          <ac:chgData name="Kousha, Pouya" userId="4b3e9de6-ded3-4f67-8aee-e8813a14157f" providerId="ADAL" clId="{1AF1E69D-0283-B44F-8D37-BA3A600C3BCE}" dt="2019-11-20T19:38:59.616" v="1094" actId="478"/>
          <ac:picMkLst>
            <pc:docMk/>
            <pc:sldMk cId="2897672339" sldId="2262"/>
            <ac:picMk id="7" creationId="{4A860797-E162-C442-9518-A00A2BDE1737}"/>
          </ac:picMkLst>
        </pc:picChg>
      </pc:sldChg>
      <pc:sldChg chg="modSp">
        <pc:chgData name="Kousha, Pouya" userId="4b3e9de6-ded3-4f67-8aee-e8813a14157f" providerId="ADAL" clId="{1AF1E69D-0283-B44F-8D37-BA3A600C3BCE}" dt="2019-11-25T18:44:13.360" v="2762" actId="20577"/>
        <pc:sldMkLst>
          <pc:docMk/>
          <pc:sldMk cId="4208462836" sldId="2263"/>
        </pc:sldMkLst>
        <pc:spChg chg="mod">
          <ac:chgData name="Kousha, Pouya" userId="4b3e9de6-ded3-4f67-8aee-e8813a14157f" providerId="ADAL" clId="{1AF1E69D-0283-B44F-8D37-BA3A600C3BCE}" dt="2019-11-25T18:44:13.360" v="2762" actId="20577"/>
          <ac:spMkLst>
            <pc:docMk/>
            <pc:sldMk cId="4208462836" sldId="2263"/>
            <ac:spMk id="3" creationId="{2290B543-4F7E-044B-AC2C-3A6A9CB8BFF6}"/>
          </ac:spMkLst>
        </pc:spChg>
      </pc:sldChg>
      <pc:sldChg chg="addSp delSp modSp add">
        <pc:chgData name="Kousha, Pouya" userId="4b3e9de6-ded3-4f67-8aee-e8813a14157f" providerId="ADAL" clId="{1AF1E69D-0283-B44F-8D37-BA3A600C3BCE}" dt="2019-12-12T17:05:54.165" v="4213" actId="20577"/>
        <pc:sldMkLst>
          <pc:docMk/>
          <pc:sldMk cId="846275366" sldId="2264"/>
        </pc:sldMkLst>
        <pc:spChg chg="mod">
          <ac:chgData name="Kousha, Pouya" userId="4b3e9de6-ded3-4f67-8aee-e8813a14157f" providerId="ADAL" clId="{1AF1E69D-0283-B44F-8D37-BA3A600C3BCE}" dt="2019-12-12T17:05:54.165" v="4213" actId="20577"/>
          <ac:spMkLst>
            <pc:docMk/>
            <pc:sldMk cId="846275366" sldId="2264"/>
            <ac:spMk id="2" creationId="{C70303FF-4126-1B49-90DC-ADCF61067A47}"/>
          </ac:spMkLst>
        </pc:spChg>
        <pc:spChg chg="del mod">
          <ac:chgData name="Kousha, Pouya" userId="4b3e9de6-ded3-4f67-8aee-e8813a14157f" providerId="ADAL" clId="{1AF1E69D-0283-B44F-8D37-BA3A600C3BCE}" dt="2019-11-25T18:43:49.636" v="2736" actId="478"/>
          <ac:spMkLst>
            <pc:docMk/>
            <pc:sldMk cId="846275366" sldId="2264"/>
            <ac:spMk id="3" creationId="{358530C5-31C1-F942-BD3B-632F3DE1E597}"/>
          </ac:spMkLst>
        </pc:spChg>
        <pc:spChg chg="add del mod">
          <ac:chgData name="Kousha, Pouya" userId="4b3e9de6-ded3-4f67-8aee-e8813a14157f" providerId="ADAL" clId="{1AF1E69D-0283-B44F-8D37-BA3A600C3BCE}" dt="2019-12-12T17:05:42.310" v="4184" actId="478"/>
          <ac:spMkLst>
            <pc:docMk/>
            <pc:sldMk cId="846275366" sldId="2264"/>
            <ac:spMk id="5" creationId="{1F2A3B91-0BA0-AD4D-9E7F-8FEB6CB7D74F}"/>
          </ac:spMkLst>
        </pc:spChg>
      </pc:sldChg>
      <pc:sldChg chg="addSp modSp add del">
        <pc:chgData name="Kousha, Pouya" userId="4b3e9de6-ded3-4f67-8aee-e8813a14157f" providerId="ADAL" clId="{1AF1E69D-0283-B44F-8D37-BA3A600C3BCE}" dt="2019-12-12T17:05:32.558" v="4179" actId="2696"/>
        <pc:sldMkLst>
          <pc:docMk/>
          <pc:sldMk cId="2285932475" sldId="2265"/>
        </pc:sldMkLst>
        <pc:spChg chg="mod">
          <ac:chgData name="Kousha, Pouya" userId="4b3e9de6-ded3-4f67-8aee-e8813a14157f" providerId="ADAL" clId="{1AF1E69D-0283-B44F-8D37-BA3A600C3BCE}" dt="2019-11-25T19:37:27.366" v="4167" actId="20577"/>
          <ac:spMkLst>
            <pc:docMk/>
            <pc:sldMk cId="2285932475" sldId="2265"/>
            <ac:spMk id="2" creationId="{4FB2D423-958E-B44E-A6C9-768482DB01DA}"/>
          </ac:spMkLst>
        </pc:spChg>
        <pc:spChg chg="mod">
          <ac:chgData name="Kousha, Pouya" userId="4b3e9de6-ded3-4f67-8aee-e8813a14157f" providerId="ADAL" clId="{1AF1E69D-0283-B44F-8D37-BA3A600C3BCE}" dt="2019-11-25T19:37:10.900" v="4135" actId="1076"/>
          <ac:spMkLst>
            <pc:docMk/>
            <pc:sldMk cId="2285932475" sldId="2265"/>
            <ac:spMk id="3" creationId="{9B289BBD-A033-DA42-B5C8-D121F2CC25B8}"/>
          </ac:spMkLst>
        </pc:spChg>
        <pc:grpChg chg="add mod">
          <ac:chgData name="Kousha, Pouya" userId="4b3e9de6-ded3-4f67-8aee-e8813a14157f" providerId="ADAL" clId="{1AF1E69D-0283-B44F-8D37-BA3A600C3BCE}" dt="2019-11-25T17:59:23.448" v="1763" actId="1076"/>
          <ac:grpSpMkLst>
            <pc:docMk/>
            <pc:sldMk cId="2285932475" sldId="2265"/>
            <ac:grpSpMk id="4" creationId="{65E45E32-C18E-FA4C-A2E0-BDB8D87B5F66}"/>
          </ac:grpSpMkLst>
        </pc:grpChg>
      </pc:sldChg>
      <pc:sldChg chg="modSp add del">
        <pc:chgData name="Kousha, Pouya" userId="4b3e9de6-ded3-4f67-8aee-e8813a14157f" providerId="ADAL" clId="{1AF1E69D-0283-B44F-8D37-BA3A600C3BCE}" dt="2019-12-12T17:05:20.447" v="4177" actId="2696"/>
        <pc:sldMkLst>
          <pc:docMk/>
          <pc:sldMk cId="151967004" sldId="2266"/>
        </pc:sldMkLst>
        <pc:spChg chg="mod">
          <ac:chgData name="Kousha, Pouya" userId="4b3e9de6-ded3-4f67-8aee-e8813a14157f" providerId="ADAL" clId="{1AF1E69D-0283-B44F-8D37-BA3A600C3BCE}" dt="2019-11-25T18:43:29.810" v="2705" actId="20577"/>
          <ac:spMkLst>
            <pc:docMk/>
            <pc:sldMk cId="151967004" sldId="2266"/>
            <ac:spMk id="2" creationId="{0D44A7A4-A33C-FD4D-B314-EA0AB638D559}"/>
          </ac:spMkLst>
        </pc:spChg>
        <pc:spChg chg="mod">
          <ac:chgData name="Kousha, Pouya" userId="4b3e9de6-ded3-4f67-8aee-e8813a14157f" providerId="ADAL" clId="{1AF1E69D-0283-B44F-8D37-BA3A600C3BCE}" dt="2019-11-25T17:40:44.473" v="1440" actId="20577"/>
          <ac:spMkLst>
            <pc:docMk/>
            <pc:sldMk cId="151967004" sldId="2266"/>
            <ac:spMk id="3" creationId="{9362201D-AD08-F044-AF45-4FCE5D2D3123}"/>
          </ac:spMkLst>
        </pc:spChg>
      </pc:sldChg>
      <pc:sldChg chg="addSp modSp add del modNotesTx">
        <pc:chgData name="Kousha, Pouya" userId="4b3e9de6-ded3-4f67-8aee-e8813a14157f" providerId="ADAL" clId="{1AF1E69D-0283-B44F-8D37-BA3A600C3BCE}" dt="2019-12-12T17:05:13.706" v="4175" actId="2696"/>
        <pc:sldMkLst>
          <pc:docMk/>
          <pc:sldMk cId="3022239167" sldId="2267"/>
        </pc:sldMkLst>
        <pc:spChg chg="mod">
          <ac:chgData name="Kousha, Pouya" userId="4b3e9de6-ded3-4f67-8aee-e8813a14157f" providerId="ADAL" clId="{1AF1E69D-0283-B44F-8D37-BA3A600C3BCE}" dt="2019-11-25T19:24:06.830" v="3732" actId="20577"/>
          <ac:spMkLst>
            <pc:docMk/>
            <pc:sldMk cId="3022239167" sldId="2267"/>
            <ac:spMk id="2" creationId="{412B9CA0-C2F9-AA4D-AFC0-2B0FD95D4A31}"/>
          </ac:spMkLst>
        </pc:spChg>
        <pc:spChg chg="mod">
          <ac:chgData name="Kousha, Pouya" userId="4b3e9de6-ded3-4f67-8aee-e8813a14157f" providerId="ADAL" clId="{1AF1E69D-0283-B44F-8D37-BA3A600C3BCE}" dt="2019-11-25T18:10:37.883" v="1987" actId="20577"/>
          <ac:spMkLst>
            <pc:docMk/>
            <pc:sldMk cId="3022239167" sldId="2267"/>
            <ac:spMk id="3" creationId="{B14028DF-C4E7-8947-8D00-D74E0F992E6E}"/>
          </ac:spMkLst>
        </pc:spChg>
        <pc:graphicFrameChg chg="add mod">
          <ac:chgData name="Kousha, Pouya" userId="4b3e9de6-ded3-4f67-8aee-e8813a14157f" providerId="ADAL" clId="{1AF1E69D-0283-B44F-8D37-BA3A600C3BCE}" dt="2019-11-25T18:53:16.476" v="2923" actId="1076"/>
          <ac:graphicFrameMkLst>
            <pc:docMk/>
            <pc:sldMk cId="3022239167" sldId="2267"/>
            <ac:graphicFrameMk id="4" creationId="{0E62B5F0-4613-EB4F-A2DA-CFA57B2717E7}"/>
          </ac:graphicFrameMkLst>
        </pc:graphicFrameChg>
        <pc:picChg chg="add mod">
          <ac:chgData name="Kousha, Pouya" userId="4b3e9de6-ded3-4f67-8aee-e8813a14157f" providerId="ADAL" clId="{1AF1E69D-0283-B44F-8D37-BA3A600C3BCE}" dt="2019-11-25T18:53:13.108" v="2922" actId="1076"/>
          <ac:picMkLst>
            <pc:docMk/>
            <pc:sldMk cId="3022239167" sldId="2267"/>
            <ac:picMk id="5" creationId="{32C89A67-99A2-6B40-89C1-B924EF624542}"/>
          </ac:picMkLst>
        </pc:picChg>
      </pc:sldChg>
      <pc:sldChg chg="addSp delSp modSp add del">
        <pc:chgData name="Kousha, Pouya" userId="4b3e9de6-ded3-4f67-8aee-e8813a14157f" providerId="ADAL" clId="{1AF1E69D-0283-B44F-8D37-BA3A600C3BCE}" dt="2019-12-12T17:05:19.237" v="4176" actId="2696"/>
        <pc:sldMkLst>
          <pc:docMk/>
          <pc:sldMk cId="2282414202" sldId="2268"/>
        </pc:sldMkLst>
        <pc:spChg chg="mod">
          <ac:chgData name="Kousha, Pouya" userId="4b3e9de6-ded3-4f67-8aee-e8813a14157f" providerId="ADAL" clId="{1AF1E69D-0283-B44F-8D37-BA3A600C3BCE}" dt="2019-11-25T19:18:38.660" v="3380" actId="20577"/>
          <ac:spMkLst>
            <pc:docMk/>
            <pc:sldMk cId="2282414202" sldId="2268"/>
            <ac:spMk id="2" creationId="{5D41E1CA-863C-924C-9FF9-D85ECE98E90A}"/>
          </ac:spMkLst>
        </pc:spChg>
        <pc:spChg chg="mod">
          <ac:chgData name="Kousha, Pouya" userId="4b3e9de6-ded3-4f67-8aee-e8813a14157f" providerId="ADAL" clId="{1AF1E69D-0283-B44F-8D37-BA3A600C3BCE}" dt="2019-11-25T18:54:06.975" v="2936" actId="1076"/>
          <ac:spMkLst>
            <pc:docMk/>
            <pc:sldMk cId="2282414202" sldId="2268"/>
            <ac:spMk id="3" creationId="{697F829E-3772-FA4D-8489-67E623901B17}"/>
          </ac:spMkLst>
        </pc:spChg>
        <pc:spChg chg="del">
          <ac:chgData name="Kousha, Pouya" userId="4b3e9de6-ded3-4f67-8aee-e8813a14157f" providerId="ADAL" clId="{1AF1E69D-0283-B44F-8D37-BA3A600C3BCE}" dt="2019-11-25T18:53:58.423" v="2928" actId="478"/>
          <ac:spMkLst>
            <pc:docMk/>
            <pc:sldMk cId="2282414202" sldId="2268"/>
            <ac:spMk id="11" creationId="{D5AA0004-6475-6E4A-B0AB-EB0298B5C12B}"/>
          </ac:spMkLst>
        </pc:spChg>
        <pc:spChg chg="mod">
          <ac:chgData name="Kousha, Pouya" userId="4b3e9de6-ded3-4f67-8aee-e8813a14157f" providerId="ADAL" clId="{1AF1E69D-0283-B44F-8D37-BA3A600C3BCE}" dt="2019-11-25T19:13:09.994" v="3237" actId="14100"/>
          <ac:spMkLst>
            <pc:docMk/>
            <pc:sldMk cId="2282414202" sldId="2268"/>
            <ac:spMk id="25" creationId="{A2B52A2A-C328-D748-9120-55379128EE3C}"/>
          </ac:spMkLst>
        </pc:spChg>
        <pc:spChg chg="mod">
          <ac:chgData name="Kousha, Pouya" userId="4b3e9de6-ded3-4f67-8aee-e8813a14157f" providerId="ADAL" clId="{1AF1E69D-0283-B44F-8D37-BA3A600C3BCE}" dt="2019-11-25T19:12:43.433" v="3234" actId="208"/>
          <ac:spMkLst>
            <pc:docMk/>
            <pc:sldMk cId="2282414202" sldId="2268"/>
            <ac:spMk id="37" creationId="{C8A2FCB5-4FD4-F342-A714-D0EDB4112F54}"/>
          </ac:spMkLst>
        </pc:spChg>
        <pc:spChg chg="mod">
          <ac:chgData name="Kousha, Pouya" userId="4b3e9de6-ded3-4f67-8aee-e8813a14157f" providerId="ADAL" clId="{1AF1E69D-0283-B44F-8D37-BA3A600C3BCE}" dt="2019-11-25T19:12:43.433" v="3234" actId="208"/>
          <ac:spMkLst>
            <pc:docMk/>
            <pc:sldMk cId="2282414202" sldId="2268"/>
            <ac:spMk id="38" creationId="{7F3FA74F-24A2-2D4E-8FBE-EE2F07659883}"/>
          </ac:spMkLst>
        </pc:spChg>
        <pc:spChg chg="mod">
          <ac:chgData name="Kousha, Pouya" userId="4b3e9de6-ded3-4f67-8aee-e8813a14157f" providerId="ADAL" clId="{1AF1E69D-0283-B44F-8D37-BA3A600C3BCE}" dt="2019-11-25T19:12:43.433" v="3234" actId="208"/>
          <ac:spMkLst>
            <pc:docMk/>
            <pc:sldMk cId="2282414202" sldId="2268"/>
            <ac:spMk id="39" creationId="{32D78372-9B81-C74A-97C6-4FA59E4F94C2}"/>
          </ac:spMkLst>
        </pc:spChg>
        <pc:spChg chg="mod">
          <ac:chgData name="Kousha, Pouya" userId="4b3e9de6-ded3-4f67-8aee-e8813a14157f" providerId="ADAL" clId="{1AF1E69D-0283-B44F-8D37-BA3A600C3BCE}" dt="2019-11-25T18:56:35.918" v="2969" actId="208"/>
          <ac:spMkLst>
            <pc:docMk/>
            <pc:sldMk cId="2282414202" sldId="2268"/>
            <ac:spMk id="40" creationId="{41625612-8745-6447-AAE8-C9E663E492F2}"/>
          </ac:spMkLst>
        </pc:spChg>
        <pc:spChg chg="add del mod">
          <ac:chgData name="Kousha, Pouya" userId="4b3e9de6-ded3-4f67-8aee-e8813a14157f" providerId="ADAL" clId="{1AF1E69D-0283-B44F-8D37-BA3A600C3BCE}" dt="2019-11-25T19:03:18.007" v="3002" actId="478"/>
          <ac:spMkLst>
            <pc:docMk/>
            <pc:sldMk cId="2282414202" sldId="2268"/>
            <ac:spMk id="43" creationId="{2BB9B437-41EA-784F-8474-80939C77E0E9}"/>
          </ac:spMkLst>
        </pc:spChg>
        <pc:spChg chg="add del mod">
          <ac:chgData name="Kousha, Pouya" userId="4b3e9de6-ded3-4f67-8aee-e8813a14157f" providerId="ADAL" clId="{1AF1E69D-0283-B44F-8D37-BA3A600C3BCE}" dt="2019-11-25T19:11:19.883" v="3212" actId="478"/>
          <ac:spMkLst>
            <pc:docMk/>
            <pc:sldMk cId="2282414202" sldId="2268"/>
            <ac:spMk id="44" creationId="{54C782FD-99A0-D049-A081-0AE8F76187CB}"/>
          </ac:spMkLst>
        </pc:spChg>
        <pc:spChg chg="add del mod">
          <ac:chgData name="Kousha, Pouya" userId="4b3e9de6-ded3-4f67-8aee-e8813a14157f" providerId="ADAL" clId="{1AF1E69D-0283-B44F-8D37-BA3A600C3BCE}" dt="2019-11-25T19:07:49.366" v="3014" actId="478"/>
          <ac:spMkLst>
            <pc:docMk/>
            <pc:sldMk cId="2282414202" sldId="2268"/>
            <ac:spMk id="45" creationId="{A41CF71F-AA05-1E4A-A38C-E3EBE8B25B25}"/>
          </ac:spMkLst>
        </pc:spChg>
        <pc:spChg chg="add mod">
          <ac:chgData name="Kousha, Pouya" userId="4b3e9de6-ded3-4f67-8aee-e8813a14157f" providerId="ADAL" clId="{1AF1E69D-0283-B44F-8D37-BA3A600C3BCE}" dt="2019-11-25T19:14:52.683" v="3290" actId="164"/>
          <ac:spMkLst>
            <pc:docMk/>
            <pc:sldMk cId="2282414202" sldId="2268"/>
            <ac:spMk id="54" creationId="{0FE8DABC-55D3-E74A-BF71-E7B40BD48C67}"/>
          </ac:spMkLst>
        </pc:spChg>
        <pc:grpChg chg="add del">
          <ac:chgData name="Kousha, Pouya" userId="4b3e9de6-ded3-4f67-8aee-e8813a14157f" providerId="ADAL" clId="{1AF1E69D-0283-B44F-8D37-BA3A600C3BCE}" dt="2019-11-25T18:53:41.887" v="2926"/>
          <ac:grpSpMkLst>
            <pc:docMk/>
            <pc:sldMk cId="2282414202" sldId="2268"/>
            <ac:grpSpMk id="4" creationId="{5ADF26B0-1152-2B47-85E5-267F92B1A54B}"/>
          </ac:grpSpMkLst>
        </pc:grpChg>
        <pc:grpChg chg="add del mod">
          <ac:chgData name="Kousha, Pouya" userId="4b3e9de6-ded3-4f67-8aee-e8813a14157f" providerId="ADAL" clId="{1AF1E69D-0283-B44F-8D37-BA3A600C3BCE}" dt="2019-11-25T18:54:03.159" v="2934" actId="478"/>
          <ac:grpSpMkLst>
            <pc:docMk/>
            <pc:sldMk cId="2282414202" sldId="2268"/>
            <ac:grpSpMk id="8" creationId="{8D0BCA80-75C7-514B-8DB1-EC49DE96A828}"/>
          </ac:grpSpMkLst>
        </pc:grpChg>
        <pc:grpChg chg="del">
          <ac:chgData name="Kousha, Pouya" userId="4b3e9de6-ded3-4f67-8aee-e8813a14157f" providerId="ADAL" clId="{1AF1E69D-0283-B44F-8D37-BA3A600C3BCE}" dt="2019-11-25T18:53:58.423" v="2928" actId="478"/>
          <ac:grpSpMkLst>
            <pc:docMk/>
            <pc:sldMk cId="2282414202" sldId="2268"/>
            <ac:grpSpMk id="9" creationId="{FE0B6084-3C5D-9042-98A5-C3924B4D929D}"/>
          </ac:grpSpMkLst>
        </pc:grpChg>
        <pc:grpChg chg="mod">
          <ac:chgData name="Kousha, Pouya" userId="4b3e9de6-ded3-4f67-8aee-e8813a14157f" providerId="ADAL" clId="{1AF1E69D-0283-B44F-8D37-BA3A600C3BCE}" dt="2019-11-25T19:15:12.819" v="3292" actId="164"/>
          <ac:grpSpMkLst>
            <pc:docMk/>
            <pc:sldMk cId="2282414202" sldId="2268"/>
            <ac:grpSpMk id="12" creationId="{0A836B5B-902B-FD44-A3B6-8C539A77DB15}"/>
          </ac:grpSpMkLst>
        </pc:grpChg>
        <pc:grpChg chg="add mod">
          <ac:chgData name="Kousha, Pouya" userId="4b3e9de6-ded3-4f67-8aee-e8813a14157f" providerId="ADAL" clId="{1AF1E69D-0283-B44F-8D37-BA3A600C3BCE}" dt="2019-11-25T19:15:12.819" v="3292" actId="164"/>
          <ac:grpSpMkLst>
            <pc:docMk/>
            <pc:sldMk cId="2282414202" sldId="2268"/>
            <ac:grpSpMk id="55" creationId="{89141933-EAA5-544E-9BBC-2F123DBCE322}"/>
          </ac:grpSpMkLst>
        </pc:grpChg>
        <pc:grpChg chg="add mod">
          <ac:chgData name="Kousha, Pouya" userId="4b3e9de6-ded3-4f67-8aee-e8813a14157f" providerId="ADAL" clId="{1AF1E69D-0283-B44F-8D37-BA3A600C3BCE}" dt="2019-11-25T19:15:25.401" v="3293" actId="1076"/>
          <ac:grpSpMkLst>
            <pc:docMk/>
            <pc:sldMk cId="2282414202" sldId="2268"/>
            <ac:grpSpMk id="56" creationId="{6BE5B04D-10AE-F54B-9941-1FE1FA222DEE}"/>
          </ac:grpSpMkLst>
        </pc:grpChg>
        <pc:graphicFrameChg chg="del mod">
          <ac:chgData name="Kousha, Pouya" userId="4b3e9de6-ded3-4f67-8aee-e8813a14157f" providerId="ADAL" clId="{1AF1E69D-0283-B44F-8D37-BA3A600C3BCE}" dt="2019-11-25T18:54:03.159" v="2934" actId="478"/>
          <ac:graphicFrameMkLst>
            <pc:docMk/>
            <pc:sldMk cId="2282414202" sldId="2268"/>
            <ac:graphicFrameMk id="10" creationId="{09936524-5C05-644A-94F5-17BF78A3B4A7}"/>
          </ac:graphicFrameMkLst>
        </pc:graphicFrameChg>
        <pc:cxnChg chg="mod">
          <ac:chgData name="Kousha, Pouya" userId="4b3e9de6-ded3-4f67-8aee-e8813a14157f" providerId="ADAL" clId="{1AF1E69D-0283-B44F-8D37-BA3A600C3BCE}" dt="2019-11-25T19:13:09.994" v="3237" actId="14100"/>
          <ac:cxnSpMkLst>
            <pc:docMk/>
            <pc:sldMk cId="2282414202" sldId="2268"/>
            <ac:cxnSpMk id="15" creationId="{B1C1EC90-E628-3244-AEE6-BC37D152AB3D}"/>
          </ac:cxnSpMkLst>
        </pc:cxnChg>
        <pc:cxnChg chg="mod">
          <ac:chgData name="Kousha, Pouya" userId="4b3e9de6-ded3-4f67-8aee-e8813a14157f" providerId="ADAL" clId="{1AF1E69D-0283-B44F-8D37-BA3A600C3BCE}" dt="2019-11-25T19:13:09.994" v="3237" actId="14100"/>
          <ac:cxnSpMkLst>
            <pc:docMk/>
            <pc:sldMk cId="2282414202" sldId="2268"/>
            <ac:cxnSpMk id="24" creationId="{15467488-A74D-5442-A87A-720B8BBA2F28}"/>
          </ac:cxnSpMkLst>
        </pc:cxnChg>
        <pc:cxnChg chg="add mod">
          <ac:chgData name="Kousha, Pouya" userId="4b3e9de6-ded3-4f67-8aee-e8813a14157f" providerId="ADAL" clId="{1AF1E69D-0283-B44F-8D37-BA3A600C3BCE}" dt="2019-11-25T19:14:52.683" v="3290" actId="164"/>
          <ac:cxnSpMkLst>
            <pc:docMk/>
            <pc:sldMk cId="2282414202" sldId="2268"/>
            <ac:cxnSpMk id="47" creationId="{F4E50A96-BB00-024B-B113-B9AF216CE8D5}"/>
          </ac:cxnSpMkLst>
        </pc:cxnChg>
      </pc:sldChg>
      <pc:sldChg chg="modSp add del ord modTransition">
        <pc:chgData name="Kousha, Pouya" userId="4b3e9de6-ded3-4f67-8aee-e8813a14157f" providerId="ADAL" clId="{1AF1E69D-0283-B44F-8D37-BA3A600C3BCE}" dt="2019-12-12T17:05:11.963" v="4174" actId="2696"/>
        <pc:sldMkLst>
          <pc:docMk/>
          <pc:sldMk cId="3753028653" sldId="2269"/>
        </pc:sldMkLst>
        <pc:spChg chg="mod">
          <ac:chgData name="Kousha, Pouya" userId="4b3e9de6-ded3-4f67-8aee-e8813a14157f" providerId="ADAL" clId="{1AF1E69D-0283-B44F-8D37-BA3A600C3BCE}" dt="2019-11-25T19:27:02.215" v="3781" actId="20577"/>
          <ac:spMkLst>
            <pc:docMk/>
            <pc:sldMk cId="3753028653" sldId="2269"/>
            <ac:spMk id="2" creationId="{F25F92F4-1214-CD4C-BC22-BFD874A9C474}"/>
          </ac:spMkLst>
        </pc:spChg>
        <pc:spChg chg="mod">
          <ac:chgData name="Kousha, Pouya" userId="4b3e9de6-ded3-4f67-8aee-e8813a14157f" providerId="ADAL" clId="{1AF1E69D-0283-B44F-8D37-BA3A600C3BCE}" dt="2019-11-25T19:08:17.977" v="3050" actId="20577"/>
          <ac:spMkLst>
            <pc:docMk/>
            <pc:sldMk cId="3753028653" sldId="2269"/>
            <ac:spMk id="3" creationId="{A784D7D4-3777-DD48-93E2-A6F524FAC62F}"/>
          </ac:spMkLst>
        </pc:spChg>
      </pc:sldChg>
      <pc:sldChg chg="modSp add del modTransition">
        <pc:chgData name="Kousha, Pouya" userId="4b3e9de6-ded3-4f67-8aee-e8813a14157f" providerId="ADAL" clId="{1AF1E69D-0283-B44F-8D37-BA3A600C3BCE}" dt="2019-12-12T17:05:21.139" v="4178" actId="2696"/>
        <pc:sldMkLst>
          <pc:docMk/>
          <pc:sldMk cId="653911749" sldId="2270"/>
        </pc:sldMkLst>
        <pc:spChg chg="mod">
          <ac:chgData name="Kousha, Pouya" userId="4b3e9de6-ded3-4f67-8aee-e8813a14157f" providerId="ADAL" clId="{1AF1E69D-0283-B44F-8D37-BA3A600C3BCE}" dt="2019-11-25T19:28:54.095" v="4043" actId="20577"/>
          <ac:spMkLst>
            <pc:docMk/>
            <pc:sldMk cId="653911749" sldId="2270"/>
            <ac:spMk id="2" creationId="{1FFE2B0D-DFAF-5845-800F-C18A15D6D744}"/>
          </ac:spMkLst>
        </pc:spChg>
        <pc:spChg chg="mod">
          <ac:chgData name="Kousha, Pouya" userId="4b3e9de6-ded3-4f67-8aee-e8813a14157f" providerId="ADAL" clId="{1AF1E69D-0283-B44F-8D37-BA3A600C3BCE}" dt="2019-11-25T19:22:19.817" v="3628" actId="20577"/>
          <ac:spMkLst>
            <pc:docMk/>
            <pc:sldMk cId="653911749" sldId="2270"/>
            <ac:spMk id="3" creationId="{5EE1947A-576B-0F45-B93F-CC6DF0F3BC89}"/>
          </ac:spMkLst>
        </pc:spChg>
      </pc:sldChg>
      <pc:sldMasterChg chg="modSp modSldLayout">
        <pc:chgData name="Kousha, Pouya" userId="4b3e9de6-ded3-4f67-8aee-e8813a14157f" providerId="ADAL" clId="{1AF1E69D-0283-B44F-8D37-BA3A600C3BCE}" dt="2019-11-20T16:24:36.638" v="109" actId="20577"/>
        <pc:sldMasterMkLst>
          <pc:docMk/>
          <pc:sldMasterMk cId="0" sldId="2147483651"/>
        </pc:sldMasterMkLst>
        <pc:spChg chg="mod">
          <ac:chgData name="Kousha, Pouya" userId="4b3e9de6-ded3-4f67-8aee-e8813a14157f" providerId="ADAL" clId="{1AF1E69D-0283-B44F-8D37-BA3A600C3BCE}" dt="2019-11-20T16:24:36.638" v="109" actId="20577"/>
          <ac:spMkLst>
            <pc:docMk/>
            <pc:sldMasterMk cId="0" sldId="2147483651"/>
            <ac:spMk id="13" creationId="{00000000-0000-0000-0000-000000000000}"/>
          </ac:spMkLst>
        </pc:spChg>
        <pc:sldLayoutChg chg="addSp delSp modSp">
          <pc:chgData name="Kousha, Pouya" userId="4b3e9de6-ded3-4f67-8aee-e8813a14157f" providerId="ADAL" clId="{1AF1E69D-0283-B44F-8D37-BA3A600C3BCE}" dt="2019-11-20T16:23:25.688" v="89"/>
          <pc:sldLayoutMkLst>
            <pc:docMk/>
            <pc:sldMasterMk cId="0" sldId="2147483651"/>
            <pc:sldLayoutMk cId="0" sldId="2147483928"/>
          </pc:sldLayoutMkLst>
          <pc:spChg chg="add del mod">
            <ac:chgData name="Kousha, Pouya" userId="4b3e9de6-ded3-4f67-8aee-e8813a14157f" providerId="ADAL" clId="{1AF1E69D-0283-B44F-8D37-BA3A600C3BCE}" dt="2019-11-20T16:22:57.599" v="77"/>
            <ac:spMkLst>
              <pc:docMk/>
              <pc:sldMasterMk cId="0" sldId="2147483651"/>
              <pc:sldLayoutMk cId="0" sldId="2147483928"/>
              <ac:spMk id="2" creationId="{1D5AEEF3-7247-7545-BB6E-631DD60DA8FB}"/>
            </ac:spMkLst>
          </pc:spChg>
          <pc:spChg chg="add del mod">
            <ac:chgData name="Kousha, Pouya" userId="4b3e9de6-ded3-4f67-8aee-e8813a14157f" providerId="ADAL" clId="{1AF1E69D-0283-B44F-8D37-BA3A600C3BCE}" dt="2019-11-20T16:23:02.940" v="80"/>
            <ac:spMkLst>
              <pc:docMk/>
              <pc:sldMasterMk cId="0" sldId="2147483651"/>
              <pc:sldLayoutMk cId="0" sldId="2147483928"/>
              <ac:spMk id="4" creationId="{49D69277-6F0D-1E44-9898-50C867A518C7}"/>
            </ac:spMkLst>
          </pc:spChg>
          <pc:spChg chg="add del mod">
            <ac:chgData name="Kousha, Pouya" userId="4b3e9de6-ded3-4f67-8aee-e8813a14157f" providerId="ADAL" clId="{1AF1E69D-0283-B44F-8D37-BA3A600C3BCE}" dt="2019-11-20T16:23:21.545" v="84"/>
            <ac:spMkLst>
              <pc:docMk/>
              <pc:sldMasterMk cId="0" sldId="2147483651"/>
              <pc:sldLayoutMk cId="0" sldId="2147483928"/>
              <ac:spMk id="5" creationId="{838F3F3F-94D8-394B-A684-ABE6B54B9407}"/>
            </ac:spMkLst>
          </pc:spChg>
          <pc:spChg chg="add del mod">
            <ac:chgData name="Kousha, Pouya" userId="4b3e9de6-ded3-4f67-8aee-e8813a14157f" providerId="ADAL" clId="{1AF1E69D-0283-B44F-8D37-BA3A600C3BCE}" dt="2019-11-20T16:23:23.343" v="87"/>
            <ac:spMkLst>
              <pc:docMk/>
              <pc:sldMasterMk cId="0" sldId="2147483651"/>
              <pc:sldLayoutMk cId="0" sldId="2147483928"/>
              <ac:spMk id="6" creationId="{3F005236-83F7-1747-8634-FC3DF8341F7F}"/>
            </ac:spMkLst>
          </pc:spChg>
          <pc:spChg chg="add del mod">
            <ac:chgData name="Kousha, Pouya" userId="4b3e9de6-ded3-4f67-8aee-e8813a14157f" providerId="ADAL" clId="{1AF1E69D-0283-B44F-8D37-BA3A600C3BCE}" dt="2019-11-20T16:23:25.688" v="89"/>
            <ac:spMkLst>
              <pc:docMk/>
              <pc:sldMasterMk cId="0" sldId="2147483651"/>
              <pc:sldLayoutMk cId="0" sldId="2147483928"/>
              <ac:spMk id="7" creationId="{192DE9FF-6E3D-874B-BB10-47CACD98F8D4}"/>
            </ac:spMkLst>
          </pc:spChg>
        </pc:sldLayoutChg>
        <pc:sldLayoutChg chg="addSp delSp modSp">
          <pc:chgData name="Kousha, Pouya" userId="4b3e9de6-ded3-4f67-8aee-e8813a14157f" providerId="ADAL" clId="{1AF1E69D-0283-B44F-8D37-BA3A600C3BCE}" dt="2019-11-20T16:23:53.546" v="92"/>
          <pc:sldLayoutMkLst>
            <pc:docMk/>
            <pc:sldMasterMk cId="0" sldId="2147483651"/>
            <pc:sldLayoutMk cId="0" sldId="2147483929"/>
          </pc:sldLayoutMkLst>
          <pc:spChg chg="add del mod">
            <ac:chgData name="Kousha, Pouya" userId="4b3e9de6-ded3-4f67-8aee-e8813a14157f" providerId="ADAL" clId="{1AF1E69D-0283-B44F-8D37-BA3A600C3BCE}" dt="2019-11-20T16:23:53.546" v="92"/>
            <ac:spMkLst>
              <pc:docMk/>
              <pc:sldMasterMk cId="0" sldId="2147483651"/>
              <pc:sldLayoutMk cId="0" sldId="2147483929"/>
              <ac:spMk id="2" creationId="{5AFF3F18-B2A9-7242-B65E-99B30CB45DFF}"/>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5378" name="Rectangle 2050"/>
          <p:cNvSpPr>
            <a:spLocks noGrp="1" noChangeArrowheads="1"/>
          </p:cNvSpPr>
          <p:nvPr>
            <p:ph type="hdr" sz="quarter"/>
          </p:nvPr>
        </p:nvSpPr>
        <p:spPr bwMode="auto">
          <a:xfrm>
            <a:off x="0" y="0"/>
            <a:ext cx="3027137" cy="463571"/>
          </a:xfrm>
          <a:prstGeom prst="rect">
            <a:avLst/>
          </a:prstGeom>
          <a:noFill/>
          <a:ln w="12700" cap="sq">
            <a:noFill/>
            <a:miter lim="800000"/>
            <a:headEnd type="none" w="sm" len="sm"/>
            <a:tailEnd type="none" w="sm" len="sm"/>
          </a:ln>
          <a:effectLst/>
        </p:spPr>
        <p:txBody>
          <a:bodyPr vert="horz" wrap="square" lIns="92935" tIns="46467" rIns="92935" bIns="46467" numCol="1" anchor="t" anchorCtr="0" compatLnSpc="1">
            <a:prstTxWarp prst="textNoShape">
              <a:avLst/>
            </a:prstTxWarp>
          </a:bodyPr>
          <a:lstStyle>
            <a:lvl1pPr algn="l" defTabSz="929760" eaLnBrk="0" hangingPunct="0">
              <a:defRPr sz="1300" b="0"/>
            </a:lvl1pPr>
          </a:lstStyle>
          <a:p>
            <a:pPr>
              <a:defRPr/>
            </a:pPr>
            <a:endParaRPr lang="en-US" dirty="0"/>
          </a:p>
        </p:txBody>
      </p:sp>
      <p:sp>
        <p:nvSpPr>
          <p:cNvPr id="1765379" name="Rectangle 2051"/>
          <p:cNvSpPr>
            <a:spLocks noGrp="1" noChangeArrowheads="1"/>
          </p:cNvSpPr>
          <p:nvPr>
            <p:ph type="dt" sz="quarter" idx="1"/>
          </p:nvPr>
        </p:nvSpPr>
        <p:spPr bwMode="auto">
          <a:xfrm>
            <a:off x="3957864" y="0"/>
            <a:ext cx="3027136" cy="463571"/>
          </a:xfrm>
          <a:prstGeom prst="rect">
            <a:avLst/>
          </a:prstGeom>
          <a:noFill/>
          <a:ln w="12700" cap="sq">
            <a:noFill/>
            <a:miter lim="800000"/>
            <a:headEnd type="none" w="sm" len="sm"/>
            <a:tailEnd type="none" w="sm" len="sm"/>
          </a:ln>
          <a:effectLst/>
        </p:spPr>
        <p:txBody>
          <a:bodyPr vert="horz" wrap="square" lIns="92935" tIns="46467" rIns="92935" bIns="46467" numCol="1" anchor="t" anchorCtr="0" compatLnSpc="1">
            <a:prstTxWarp prst="textNoShape">
              <a:avLst/>
            </a:prstTxWarp>
          </a:bodyPr>
          <a:lstStyle>
            <a:lvl1pPr algn="r" defTabSz="929760" eaLnBrk="0" hangingPunct="0">
              <a:defRPr sz="1300" b="0"/>
            </a:lvl1pPr>
          </a:lstStyle>
          <a:p>
            <a:pPr>
              <a:defRPr/>
            </a:pPr>
            <a:endParaRPr lang="en-US" dirty="0"/>
          </a:p>
        </p:txBody>
      </p:sp>
      <p:sp>
        <p:nvSpPr>
          <p:cNvPr id="1765380" name="Rectangle 2052"/>
          <p:cNvSpPr>
            <a:spLocks noGrp="1" noChangeArrowheads="1"/>
          </p:cNvSpPr>
          <p:nvPr>
            <p:ph type="ftr" sz="quarter" idx="2"/>
          </p:nvPr>
        </p:nvSpPr>
        <p:spPr bwMode="auto">
          <a:xfrm>
            <a:off x="0" y="8820129"/>
            <a:ext cx="3027137" cy="463571"/>
          </a:xfrm>
          <a:prstGeom prst="rect">
            <a:avLst/>
          </a:prstGeom>
          <a:noFill/>
          <a:ln w="12700" cap="sq">
            <a:noFill/>
            <a:miter lim="800000"/>
            <a:headEnd type="none" w="sm" len="sm"/>
            <a:tailEnd type="none" w="sm" len="sm"/>
          </a:ln>
          <a:effectLst/>
        </p:spPr>
        <p:txBody>
          <a:bodyPr vert="horz" wrap="square" lIns="92935" tIns="46467" rIns="92935" bIns="46467" numCol="1" anchor="b" anchorCtr="0" compatLnSpc="1">
            <a:prstTxWarp prst="textNoShape">
              <a:avLst/>
            </a:prstTxWarp>
          </a:bodyPr>
          <a:lstStyle>
            <a:lvl1pPr algn="l" defTabSz="929760" eaLnBrk="0" hangingPunct="0">
              <a:defRPr sz="1300" b="0"/>
            </a:lvl1pPr>
          </a:lstStyle>
          <a:p>
            <a:pPr>
              <a:defRPr/>
            </a:pPr>
            <a:endParaRPr lang="en-US" dirty="0"/>
          </a:p>
        </p:txBody>
      </p:sp>
      <p:sp>
        <p:nvSpPr>
          <p:cNvPr id="1765381" name="Rectangle 2053"/>
          <p:cNvSpPr>
            <a:spLocks noGrp="1" noChangeArrowheads="1"/>
          </p:cNvSpPr>
          <p:nvPr>
            <p:ph type="sldNum" sz="quarter" idx="3"/>
          </p:nvPr>
        </p:nvSpPr>
        <p:spPr bwMode="auto">
          <a:xfrm>
            <a:off x="3957864" y="8820129"/>
            <a:ext cx="3027136" cy="463571"/>
          </a:xfrm>
          <a:prstGeom prst="rect">
            <a:avLst/>
          </a:prstGeom>
          <a:noFill/>
          <a:ln w="12700" cap="sq">
            <a:noFill/>
            <a:miter lim="800000"/>
            <a:headEnd type="none" w="sm" len="sm"/>
            <a:tailEnd type="none" w="sm" len="sm"/>
          </a:ln>
          <a:effectLst/>
        </p:spPr>
        <p:txBody>
          <a:bodyPr vert="horz" wrap="square" lIns="92935" tIns="46467" rIns="92935" bIns="46467" numCol="1" anchor="b" anchorCtr="0" compatLnSpc="1">
            <a:prstTxWarp prst="textNoShape">
              <a:avLst/>
            </a:prstTxWarp>
          </a:bodyPr>
          <a:lstStyle>
            <a:lvl1pPr algn="r" defTabSz="929760" eaLnBrk="0" hangingPunct="0">
              <a:defRPr sz="1300" b="0"/>
            </a:lvl1pPr>
          </a:lstStyle>
          <a:p>
            <a:pPr>
              <a:defRPr/>
            </a:pPr>
            <a:fld id="{3749E3D7-144B-45AB-A43E-EFB84A93935C}" type="slidenum">
              <a:rPr lang="en-US"/>
              <a:pPr>
                <a:defRPr/>
              </a:pPr>
              <a:t>‹#›</a:t>
            </a:fld>
            <a:endParaRPr lang="en-US" dirty="0"/>
          </a:p>
        </p:txBody>
      </p:sp>
    </p:spTree>
    <p:extLst>
      <p:ext uri="{BB962C8B-B14F-4D97-AF65-F5344CB8AC3E}">
        <p14:creationId xmlns:p14="http://schemas.microsoft.com/office/powerpoint/2010/main" val="13095344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27137" cy="463571"/>
          </a:xfrm>
          <a:prstGeom prst="rect">
            <a:avLst/>
          </a:prstGeom>
          <a:noFill/>
          <a:ln w="12700" cap="sq">
            <a:noFill/>
            <a:miter lim="800000"/>
            <a:headEnd type="none" w="sm" len="sm"/>
            <a:tailEnd type="none" w="sm" len="sm"/>
          </a:ln>
          <a:effectLst/>
        </p:spPr>
        <p:txBody>
          <a:bodyPr vert="horz" wrap="square" lIns="92935" tIns="46467" rIns="92935" bIns="46467" numCol="1" anchor="t" anchorCtr="0" compatLnSpc="1">
            <a:prstTxWarp prst="textNoShape">
              <a:avLst/>
            </a:prstTxWarp>
          </a:bodyPr>
          <a:lstStyle>
            <a:lvl1pPr algn="l" defTabSz="929760" eaLnBrk="0" hangingPunct="0">
              <a:defRPr sz="1300" b="0"/>
            </a:lvl1pPr>
          </a:lstStyle>
          <a:p>
            <a:pPr>
              <a:defRPr/>
            </a:pPr>
            <a:endParaRPr lang="en-US" dirty="0"/>
          </a:p>
        </p:txBody>
      </p:sp>
      <p:sp>
        <p:nvSpPr>
          <p:cNvPr id="84995" name="Rectangle 3"/>
          <p:cNvSpPr>
            <a:spLocks noGrp="1" noChangeArrowheads="1"/>
          </p:cNvSpPr>
          <p:nvPr>
            <p:ph type="dt" idx="1"/>
          </p:nvPr>
        </p:nvSpPr>
        <p:spPr bwMode="auto">
          <a:xfrm>
            <a:off x="3957864" y="0"/>
            <a:ext cx="3027136" cy="463571"/>
          </a:xfrm>
          <a:prstGeom prst="rect">
            <a:avLst/>
          </a:prstGeom>
          <a:noFill/>
          <a:ln w="12700" cap="sq">
            <a:noFill/>
            <a:miter lim="800000"/>
            <a:headEnd type="none" w="sm" len="sm"/>
            <a:tailEnd type="none" w="sm" len="sm"/>
          </a:ln>
          <a:effectLst/>
        </p:spPr>
        <p:txBody>
          <a:bodyPr vert="horz" wrap="square" lIns="92935" tIns="46467" rIns="92935" bIns="46467" numCol="1" anchor="t" anchorCtr="0" compatLnSpc="1">
            <a:prstTxWarp prst="textNoShape">
              <a:avLst/>
            </a:prstTxWarp>
          </a:bodyPr>
          <a:lstStyle>
            <a:lvl1pPr algn="r" defTabSz="929760" eaLnBrk="0" hangingPunct="0">
              <a:defRPr sz="1300" b="0"/>
            </a:lvl1pPr>
          </a:lstStyle>
          <a:p>
            <a:pPr>
              <a:defRPr/>
            </a:pPr>
            <a:endParaRPr lang="en-US" dirty="0"/>
          </a:p>
        </p:txBody>
      </p:sp>
      <p:sp>
        <p:nvSpPr>
          <p:cNvPr id="172036" name="Rectangle 4"/>
          <p:cNvSpPr>
            <a:spLocks noGrp="1" noRot="1" noChangeAspect="1" noChangeArrowheads="1" noTextEdit="1"/>
          </p:cNvSpPr>
          <p:nvPr>
            <p:ph type="sldImg" idx="2"/>
          </p:nvPr>
        </p:nvSpPr>
        <p:spPr bwMode="auto">
          <a:xfrm>
            <a:off x="401638" y="696913"/>
            <a:ext cx="6183312" cy="3479800"/>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930727" y="4408530"/>
            <a:ext cx="5123546" cy="4178279"/>
          </a:xfrm>
          <a:prstGeom prst="rect">
            <a:avLst/>
          </a:prstGeom>
          <a:noFill/>
          <a:ln w="12700" cap="sq">
            <a:noFill/>
            <a:miter lim="800000"/>
            <a:headEnd type="none" w="sm" len="sm"/>
            <a:tailEnd type="none" w="sm" len="sm"/>
          </a:ln>
          <a:effectLst/>
        </p:spPr>
        <p:txBody>
          <a:bodyPr vert="horz" wrap="square" lIns="92935" tIns="46467" rIns="92935" bIns="464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4998" name="Rectangle 6"/>
          <p:cNvSpPr>
            <a:spLocks noGrp="1" noChangeArrowheads="1"/>
          </p:cNvSpPr>
          <p:nvPr>
            <p:ph type="ftr" sz="quarter" idx="4"/>
          </p:nvPr>
        </p:nvSpPr>
        <p:spPr bwMode="auto">
          <a:xfrm>
            <a:off x="0" y="8820129"/>
            <a:ext cx="3027137" cy="463571"/>
          </a:xfrm>
          <a:prstGeom prst="rect">
            <a:avLst/>
          </a:prstGeom>
          <a:noFill/>
          <a:ln w="12700" cap="sq">
            <a:noFill/>
            <a:miter lim="800000"/>
            <a:headEnd type="none" w="sm" len="sm"/>
            <a:tailEnd type="none" w="sm" len="sm"/>
          </a:ln>
          <a:effectLst/>
        </p:spPr>
        <p:txBody>
          <a:bodyPr vert="horz" wrap="square" lIns="92935" tIns="46467" rIns="92935" bIns="46467" numCol="1" anchor="b" anchorCtr="0" compatLnSpc="1">
            <a:prstTxWarp prst="textNoShape">
              <a:avLst/>
            </a:prstTxWarp>
          </a:bodyPr>
          <a:lstStyle>
            <a:lvl1pPr algn="l" defTabSz="929760" eaLnBrk="0" hangingPunct="0">
              <a:defRPr sz="1300" b="0"/>
            </a:lvl1pPr>
          </a:lstStyle>
          <a:p>
            <a:pPr>
              <a:defRPr/>
            </a:pPr>
            <a:endParaRPr lang="en-US" dirty="0"/>
          </a:p>
        </p:txBody>
      </p:sp>
      <p:sp>
        <p:nvSpPr>
          <p:cNvPr id="84999" name="Rectangle 7"/>
          <p:cNvSpPr>
            <a:spLocks noGrp="1" noChangeArrowheads="1"/>
          </p:cNvSpPr>
          <p:nvPr>
            <p:ph type="sldNum" sz="quarter" idx="5"/>
          </p:nvPr>
        </p:nvSpPr>
        <p:spPr bwMode="auto">
          <a:xfrm>
            <a:off x="3957864" y="8820129"/>
            <a:ext cx="3027136" cy="463571"/>
          </a:xfrm>
          <a:prstGeom prst="rect">
            <a:avLst/>
          </a:prstGeom>
          <a:noFill/>
          <a:ln w="12700" cap="sq">
            <a:noFill/>
            <a:miter lim="800000"/>
            <a:headEnd type="none" w="sm" len="sm"/>
            <a:tailEnd type="none" w="sm" len="sm"/>
          </a:ln>
          <a:effectLst/>
        </p:spPr>
        <p:txBody>
          <a:bodyPr vert="horz" wrap="square" lIns="92935" tIns="46467" rIns="92935" bIns="46467" numCol="1" anchor="b" anchorCtr="0" compatLnSpc="1">
            <a:prstTxWarp prst="textNoShape">
              <a:avLst/>
            </a:prstTxWarp>
          </a:bodyPr>
          <a:lstStyle>
            <a:lvl1pPr algn="r" defTabSz="929760" eaLnBrk="0" hangingPunct="0">
              <a:defRPr sz="1300" b="0"/>
            </a:lvl1pPr>
          </a:lstStyle>
          <a:p>
            <a:pPr>
              <a:defRPr/>
            </a:pPr>
            <a:fld id="{1DEAF90F-3EA9-43EF-825C-876F9E96E406}" type="slidenum">
              <a:rPr lang="en-US"/>
              <a:pPr>
                <a:defRPr/>
              </a:pPr>
              <a:t>‹#›</a:t>
            </a:fld>
            <a:endParaRPr lang="en-US" dirty="0"/>
          </a:p>
        </p:txBody>
      </p:sp>
    </p:spTree>
    <p:extLst>
      <p:ext uri="{BB962C8B-B14F-4D97-AF65-F5344CB8AC3E}">
        <p14:creationId xmlns:p14="http://schemas.microsoft.com/office/powerpoint/2010/main" val="155024994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Mentioning background of why INAM</a:t>
            </a:r>
          </a:p>
        </p:txBody>
      </p:sp>
    </p:spTree>
    <p:extLst>
      <p:ext uri="{BB962C8B-B14F-4D97-AF65-F5344CB8AC3E}">
        <p14:creationId xmlns:p14="http://schemas.microsoft.com/office/powerpoint/2010/main" val="3006027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Mentioning background of why INAM</a:t>
            </a:r>
          </a:p>
        </p:txBody>
      </p:sp>
    </p:spTree>
    <p:extLst>
      <p:ext uri="{BB962C8B-B14F-4D97-AF65-F5344CB8AC3E}">
        <p14:creationId xmlns:p14="http://schemas.microsoft.com/office/powerpoint/2010/main" val="882405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OSU INAM is designed in such a way as to make the operation of each thread independent from the operations of the others. This modular design provides improved lock-free progress and better error handling. A state machine handles creation, execution, and destruction of each thread.</a:t>
            </a:r>
          </a:p>
          <a:p>
            <a:endParaRPr lang="en-US" dirty="0"/>
          </a:p>
        </p:txBody>
      </p:sp>
    </p:spTree>
    <p:extLst>
      <p:ext uri="{BB962C8B-B14F-4D97-AF65-F5344CB8AC3E}">
        <p14:creationId xmlns:p14="http://schemas.microsoft.com/office/powerpoint/2010/main" val="40818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Visualize job topology: typically users don’t know the topology of the assigned node to them not the traffic that is happening on the root switches. Using INAM filter network view, users can see their job topology and the number of hops between nodes. Therefore a job that uses local switches compared to a job consisting of root switches and more hops may have slightly different performance. </a:t>
            </a:r>
          </a:p>
          <a:p>
            <a:endParaRPr lang="en-US" dirty="0"/>
          </a:p>
        </p:txBody>
      </p:sp>
    </p:spTree>
    <p:extLst>
      <p:ext uri="{BB962C8B-B14F-4D97-AF65-F5344CB8AC3E}">
        <p14:creationId xmlns:p14="http://schemas.microsoft.com/office/powerpoint/2010/main" val="2985294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556" name="Rectangle 28"/>
          <p:cNvSpPr>
            <a:spLocks noGrp="1" noChangeArrowheads="1"/>
          </p:cNvSpPr>
          <p:nvPr>
            <p:ph type="ctrTitle" sz="quarter"/>
          </p:nvPr>
        </p:nvSpPr>
        <p:spPr>
          <a:xfrm>
            <a:off x="914400" y="1241570"/>
            <a:ext cx="10942040" cy="1516310"/>
          </a:xfrm>
          <a:prstGeom prst="rect">
            <a:avLst/>
          </a:prstGeom>
        </p:spPr>
        <p:txBody>
          <a:bodyPr/>
          <a:lstStyle>
            <a:lvl1pPr>
              <a:lnSpc>
                <a:spcPct val="100000"/>
              </a:lnSpc>
              <a:defRPr sz="3200">
                <a:latin typeface="Calibri" pitchFamily="34" charset="0"/>
                <a:cs typeface="Calibri" pitchFamily="34" charset="0"/>
              </a:defRPr>
            </a:lvl1pPr>
          </a:lstStyle>
          <a:p>
            <a:r>
              <a:rPr lang="en-US" dirty="0"/>
              <a:t>Click to edit Master title style</a:t>
            </a:r>
          </a:p>
        </p:txBody>
      </p:sp>
      <p:sp>
        <p:nvSpPr>
          <p:cNvPr id="22557" name="Rectangle 29"/>
          <p:cNvSpPr>
            <a:spLocks noGrp="1" noChangeArrowheads="1"/>
          </p:cNvSpPr>
          <p:nvPr>
            <p:ph type="subTitle" sz="quarter" idx="1" hasCustomPrompt="1"/>
          </p:nvPr>
        </p:nvSpPr>
        <p:spPr>
          <a:xfrm>
            <a:off x="3879280" y="4106488"/>
            <a:ext cx="5198225" cy="1752600"/>
          </a:xfrm>
        </p:spPr>
        <p:txBody>
          <a:bodyPr/>
          <a:lstStyle>
            <a:lvl1pPr marL="0" indent="0" algn="ctr">
              <a:buFontTx/>
              <a:buNone/>
              <a:defRPr sz="1800" b="1">
                <a:latin typeface="Calibri" pitchFamily="34" charset="0"/>
                <a:cs typeface="Calibri" pitchFamily="34" charset="0"/>
              </a:defRPr>
            </a:lvl1pPr>
          </a:lstStyle>
          <a:p>
            <a:r>
              <a:rPr lang="en-US" dirty="0"/>
              <a:t>Presenter Information</a:t>
            </a:r>
          </a:p>
        </p:txBody>
      </p:sp>
      <p:sp>
        <p:nvSpPr>
          <p:cNvPr id="19" name="Rectangle 18"/>
          <p:cNvSpPr/>
          <p:nvPr userDrawn="1"/>
        </p:nvSpPr>
        <p:spPr bwMode="auto">
          <a:xfrm>
            <a:off x="8313" y="6800851"/>
            <a:ext cx="12192000" cy="57150"/>
          </a:xfrm>
          <a:prstGeom prst="rect">
            <a:avLst/>
          </a:prstGeom>
          <a:solidFill>
            <a:schemeClr val="tx2"/>
          </a:solidFill>
          <a:ln w="12700" cap="sq">
            <a:solidFill>
              <a:schemeClr val="tx1">
                <a:alpha val="25000"/>
              </a:schemeClr>
            </a:solidFill>
            <a:miter lim="800000"/>
            <a:headEnd type="none" w="sm" len="sm"/>
            <a:tailEnd type="none" w="sm" len="sm"/>
          </a:ln>
          <a:effectLst/>
        </p:spPr>
        <p:txBody>
          <a:bodyPr wrap="square" rtlCol="0" anchor="ctr">
            <a:noAutofit/>
          </a:bodyPr>
          <a:lstStyle/>
          <a:p>
            <a:pPr algn="ctr" eaLnBrk="0" hangingPunct="0">
              <a:lnSpc>
                <a:spcPct val="110000"/>
              </a:lnSpc>
              <a:spcBef>
                <a:spcPct val="20000"/>
              </a:spcBef>
            </a:pPr>
            <a:endParaRPr lang="en-US" dirty="0">
              <a:solidFill>
                <a:schemeClr val="tx2"/>
              </a:solidFill>
              <a:latin typeface="+mj-lt"/>
            </a:endParaRPr>
          </a:p>
        </p:txBody>
      </p:sp>
      <p:pic>
        <p:nvPicPr>
          <p:cNvPr id="6" name="Picture 5">
            <a:extLst>
              <a:ext uri="{FF2B5EF4-FFF2-40B4-BE49-F238E27FC236}">
                <a16:creationId xmlns:a16="http://schemas.microsoft.com/office/drawing/2014/main" id="{89F31447-9009-5583-99B3-09A2867BCC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344" y="151359"/>
            <a:ext cx="2391311" cy="847553"/>
          </a:xfrm>
          <a:prstGeom prst="rect">
            <a:avLst/>
          </a:prstGeom>
        </p:spPr>
      </p:pic>
      <p:pic>
        <p:nvPicPr>
          <p:cNvPr id="7" name="图片 117">
            <a:extLst>
              <a:ext uri="{FF2B5EF4-FFF2-40B4-BE49-F238E27FC236}">
                <a16:creationId xmlns:a16="http://schemas.microsoft.com/office/drawing/2014/main" id="{49054763-9592-128E-3CEB-32B9CC464760}"/>
              </a:ext>
            </a:extLst>
          </p:cNvPr>
          <p:cNvPicPr>
            <a:picLocks noChangeAspect="1"/>
          </p:cNvPicPr>
          <p:nvPr userDrawn="1"/>
        </p:nvPicPr>
        <p:blipFill>
          <a:blip r:embed="rId3" cstate="print"/>
          <a:stretch>
            <a:fillRect/>
          </a:stretch>
        </p:blipFill>
        <p:spPr>
          <a:xfrm>
            <a:off x="1676399" y="199792"/>
            <a:ext cx="1274422" cy="789767"/>
          </a:xfrm>
          <a:prstGeom prst="rect">
            <a:avLst/>
          </a:prstGeom>
        </p:spPr>
      </p:pic>
      <p:pic>
        <p:nvPicPr>
          <p:cNvPr id="8" name="Picture 2" descr="HiDL">
            <a:extLst>
              <a:ext uri="{FF2B5EF4-FFF2-40B4-BE49-F238E27FC236}">
                <a16:creationId xmlns:a16="http://schemas.microsoft.com/office/drawing/2014/main" id="{DFFAFA69-DE42-4BA9-222F-C027DFC76A3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106759" y="20499"/>
            <a:ext cx="1485041" cy="9784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940" y="1205347"/>
            <a:ext cx="10490661" cy="5104015"/>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775855" y="366080"/>
            <a:ext cx="10795460" cy="772768"/>
          </a:xfrm>
          <a:prstGeom prst="rect">
            <a:avLst/>
          </a:prstGeom>
        </p:spPr>
        <p:txBody>
          <a:bodyPr/>
          <a:lstStyle>
            <a:lvl1pPr algn="l">
              <a:defRPr sz="2600">
                <a:latin typeface="Calibri" pitchFamily="34" charset="0"/>
                <a:cs typeface="Calibri" pitchFamily="34" charset="0"/>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4772" y="1197039"/>
            <a:ext cx="5229629" cy="5112327"/>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05345"/>
            <a:ext cx="5080000" cy="5104016"/>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775859" y="366090"/>
            <a:ext cx="10828713" cy="764453"/>
          </a:xfrm>
          <a:prstGeom prst="rect">
            <a:avLst/>
          </a:prstGeom>
        </p:spPr>
        <p:txBody>
          <a:bodyPr/>
          <a:lstStyle>
            <a:lvl1pPr algn="l" rtl="0" eaLnBrk="0" fontAlgn="base" hangingPunct="0">
              <a:spcBef>
                <a:spcPct val="0"/>
              </a:spcBef>
              <a:spcAft>
                <a:spcPct val="0"/>
              </a:spcAft>
              <a:defRPr kumimoji="1" lang="en-US" sz="2600" b="1" dirty="0" smtClean="0">
                <a:solidFill>
                  <a:schemeClr val="tx2"/>
                </a:solidFill>
                <a:latin typeface="Calibri" pitchFamily="34" charset="0"/>
                <a:ea typeface="+mj-ea"/>
                <a:cs typeface="Calibri" pitchFamily="34" charset="0"/>
              </a:defRPr>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775856" y="366081"/>
            <a:ext cx="10795461" cy="772766"/>
          </a:xfrm>
          <a:prstGeom prst="rect">
            <a:avLst/>
          </a:prstGeom>
        </p:spPr>
        <p:txBody>
          <a:bodyPr/>
          <a:lstStyle>
            <a:lvl1pPr algn="l" rtl="0" eaLnBrk="0" fontAlgn="base" hangingPunct="0">
              <a:spcBef>
                <a:spcPct val="0"/>
              </a:spcBef>
              <a:spcAft>
                <a:spcPct val="0"/>
              </a:spcAft>
              <a:defRPr kumimoji="1" lang="en-US" sz="2600" b="1" dirty="0" smtClean="0">
                <a:solidFill>
                  <a:schemeClr val="tx2"/>
                </a:solidFill>
                <a:latin typeface="Calibri" pitchFamily="34" charset="0"/>
                <a:ea typeface="+mj-ea"/>
                <a:cs typeface="Calibri" pitchFamily="34" charset="0"/>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8" name="Rectangle 18"/>
          <p:cNvSpPr>
            <a:spLocks noGrp="1" noChangeArrowheads="1"/>
          </p:cNvSpPr>
          <p:nvPr>
            <p:ph type="body" idx="1"/>
          </p:nvPr>
        </p:nvSpPr>
        <p:spPr bwMode="auto">
          <a:xfrm>
            <a:off x="786940" y="1030779"/>
            <a:ext cx="10490661" cy="525364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891" lvl="0" indent="-342891" algn="l" rtl="0" eaLnBrk="1" fontAlgn="base" hangingPunct="1">
              <a:lnSpc>
                <a:spcPct val="120000"/>
              </a:lnSpc>
              <a:spcBef>
                <a:spcPct val="20000"/>
              </a:spcBef>
              <a:spcAft>
                <a:spcPct val="0"/>
              </a:spcAft>
              <a:buClr>
                <a:srgbClr val="1F497D"/>
              </a:buClr>
              <a:buFont typeface="Wingdings" pitchFamily="2" charset="2"/>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bwMode="auto">
          <a:xfrm>
            <a:off x="-893" y="6682001"/>
            <a:ext cx="12192000" cy="176674"/>
          </a:xfrm>
          <a:prstGeom prst="rect">
            <a:avLst/>
          </a:prstGeom>
          <a:solidFill>
            <a:schemeClr val="tx2"/>
          </a:solidFill>
          <a:ln w="12700" cap="sq">
            <a:solidFill>
              <a:schemeClr val="tx1">
                <a:alpha val="25000"/>
              </a:schemeClr>
            </a:solidFill>
            <a:miter lim="800000"/>
            <a:headEnd type="none" w="sm" len="sm"/>
            <a:tailEnd type="none" w="sm" len="sm"/>
          </a:ln>
          <a:effectLst/>
        </p:spPr>
        <p:txBody>
          <a:bodyPr wrap="square" rtlCol="0" anchor="ctr">
            <a:noAutofit/>
          </a:bodyPr>
          <a:lstStyle/>
          <a:p>
            <a:pPr algn="ctr" eaLnBrk="0" hangingPunct="0">
              <a:lnSpc>
                <a:spcPct val="110000"/>
              </a:lnSpc>
              <a:spcBef>
                <a:spcPct val="20000"/>
              </a:spcBef>
            </a:pPr>
            <a:endParaRPr lang="en-US" dirty="0"/>
          </a:p>
        </p:txBody>
      </p:sp>
      <p:sp>
        <p:nvSpPr>
          <p:cNvPr id="13" name="Rectangle 21"/>
          <p:cNvSpPr txBox="1">
            <a:spLocks noChangeArrowheads="1"/>
          </p:cNvSpPr>
          <p:nvPr userDrawn="1"/>
        </p:nvSpPr>
        <p:spPr bwMode="auto">
          <a:xfrm>
            <a:off x="4851203" y="6665376"/>
            <a:ext cx="2557307" cy="23485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50000"/>
              </a:spcBef>
              <a:spcAft>
                <a:spcPct val="0"/>
              </a:spcAft>
              <a:defRPr sz="1000" b="1" kern="1200">
                <a:solidFill>
                  <a:srgbClr val="FFFFFF"/>
                </a:solidFill>
                <a:latin typeface="Calibri" pitchFamily="34" charset="0"/>
                <a:ea typeface="+mn-ea"/>
                <a:cs typeface="Calibri" pitchFamily="34" charset="0"/>
              </a:defRPr>
            </a:lvl1pPr>
            <a:lvl2pPr marL="457200" algn="l" rtl="0" fontAlgn="base">
              <a:spcBef>
                <a:spcPct val="0"/>
              </a:spcBef>
              <a:spcAft>
                <a:spcPct val="0"/>
              </a:spcAft>
              <a:defRPr sz="1600" b="1" kern="1200">
                <a:solidFill>
                  <a:schemeClr val="tx1"/>
                </a:solidFill>
                <a:latin typeface="Comic Sans MS" pitchFamily="66" charset="0"/>
                <a:ea typeface="+mn-ea"/>
                <a:cs typeface="+mn-cs"/>
              </a:defRPr>
            </a:lvl2pPr>
            <a:lvl3pPr marL="914400" algn="l" rtl="0" fontAlgn="base">
              <a:spcBef>
                <a:spcPct val="0"/>
              </a:spcBef>
              <a:spcAft>
                <a:spcPct val="0"/>
              </a:spcAft>
              <a:defRPr sz="1600" b="1" kern="1200">
                <a:solidFill>
                  <a:schemeClr val="tx1"/>
                </a:solidFill>
                <a:latin typeface="Comic Sans MS" pitchFamily="66" charset="0"/>
                <a:ea typeface="+mn-ea"/>
                <a:cs typeface="+mn-cs"/>
              </a:defRPr>
            </a:lvl3pPr>
            <a:lvl4pPr marL="1371600" algn="l" rtl="0" fontAlgn="base">
              <a:spcBef>
                <a:spcPct val="0"/>
              </a:spcBef>
              <a:spcAft>
                <a:spcPct val="0"/>
              </a:spcAft>
              <a:defRPr sz="1600" b="1" kern="1200">
                <a:solidFill>
                  <a:schemeClr val="tx1"/>
                </a:solidFill>
                <a:latin typeface="Comic Sans MS" pitchFamily="66" charset="0"/>
                <a:ea typeface="+mn-ea"/>
                <a:cs typeface="+mn-cs"/>
              </a:defRPr>
            </a:lvl4pPr>
            <a:lvl5pPr marL="1828800" algn="l" rtl="0" fontAlgn="base">
              <a:spcBef>
                <a:spcPct val="0"/>
              </a:spcBef>
              <a:spcAft>
                <a:spcPct val="0"/>
              </a:spcAft>
              <a:defRPr sz="1600" b="1" kern="1200">
                <a:solidFill>
                  <a:schemeClr val="tx1"/>
                </a:solidFill>
                <a:latin typeface="Comic Sans MS" pitchFamily="66" charset="0"/>
                <a:ea typeface="+mn-ea"/>
                <a:cs typeface="+mn-cs"/>
              </a:defRPr>
            </a:lvl5pPr>
            <a:lvl6pPr marL="2286000" algn="l" defTabSz="914400" rtl="0" eaLnBrk="1" latinLnBrk="0" hangingPunct="1">
              <a:defRPr sz="1600" b="1" kern="1200">
                <a:solidFill>
                  <a:schemeClr val="tx1"/>
                </a:solidFill>
                <a:latin typeface="Comic Sans MS" pitchFamily="66" charset="0"/>
                <a:ea typeface="+mn-ea"/>
                <a:cs typeface="+mn-cs"/>
              </a:defRPr>
            </a:lvl6pPr>
            <a:lvl7pPr marL="2743200" algn="l" defTabSz="914400" rtl="0" eaLnBrk="1" latinLnBrk="0" hangingPunct="1">
              <a:defRPr sz="1600" b="1" kern="1200">
                <a:solidFill>
                  <a:schemeClr val="tx1"/>
                </a:solidFill>
                <a:latin typeface="Comic Sans MS" pitchFamily="66" charset="0"/>
                <a:ea typeface="+mn-ea"/>
                <a:cs typeface="+mn-cs"/>
              </a:defRPr>
            </a:lvl7pPr>
            <a:lvl8pPr marL="3200400" algn="l" defTabSz="914400" rtl="0" eaLnBrk="1" latinLnBrk="0" hangingPunct="1">
              <a:defRPr sz="1600" b="1" kern="1200">
                <a:solidFill>
                  <a:schemeClr val="tx1"/>
                </a:solidFill>
                <a:latin typeface="Comic Sans MS" pitchFamily="66" charset="0"/>
                <a:ea typeface="+mn-ea"/>
                <a:cs typeface="+mn-cs"/>
              </a:defRPr>
            </a:lvl8pPr>
            <a:lvl9pPr marL="3657600" algn="l" defTabSz="914400" rtl="0" eaLnBrk="1" latinLnBrk="0" hangingPunct="1">
              <a:defRPr sz="1600" b="1" kern="1200">
                <a:solidFill>
                  <a:schemeClr val="tx1"/>
                </a:solidFill>
                <a:latin typeface="Comic Sans MS" pitchFamily="66" charset="0"/>
                <a:ea typeface="+mn-ea"/>
                <a:cs typeface="+mn-cs"/>
              </a:defRPr>
            </a:lvl9pPr>
          </a:lstStyle>
          <a:p>
            <a:pPr algn="ctr">
              <a:defRPr/>
            </a:pPr>
            <a:r>
              <a:rPr lang="en-US" sz="1000" b="1" i="0" kern="1200" dirty="0">
                <a:solidFill>
                  <a:srgbClr val="FFFFFF"/>
                </a:solidFill>
                <a:effectLst/>
                <a:latin typeface="Calibri" pitchFamily="34" charset="0"/>
                <a:ea typeface="+mn-ea"/>
                <a:cs typeface="Calibri" pitchFamily="34" charset="0"/>
              </a:rPr>
              <a:t>OSU Booth @ SC22</a:t>
            </a:r>
            <a:endParaRPr lang="en-US" b="1" dirty="0"/>
          </a:p>
        </p:txBody>
      </p:sp>
      <p:sp>
        <p:nvSpPr>
          <p:cNvPr id="14" name="Rectangle 13"/>
          <p:cNvSpPr/>
          <p:nvPr userDrawn="1"/>
        </p:nvSpPr>
        <p:spPr bwMode="auto">
          <a:xfrm>
            <a:off x="0" y="0"/>
            <a:ext cx="12192000" cy="57150"/>
          </a:xfrm>
          <a:prstGeom prst="rect">
            <a:avLst/>
          </a:prstGeom>
          <a:solidFill>
            <a:schemeClr val="tx2"/>
          </a:solidFill>
          <a:ln w="12700" cap="sq">
            <a:solidFill>
              <a:schemeClr val="tx1">
                <a:alpha val="25000"/>
              </a:schemeClr>
            </a:solidFill>
            <a:miter lim="800000"/>
            <a:headEnd type="none" w="sm" len="sm"/>
            <a:tailEnd type="none" w="sm" len="sm"/>
          </a:ln>
          <a:effectLst/>
        </p:spPr>
        <p:txBody>
          <a:bodyPr wrap="square" rtlCol="0" anchor="ctr">
            <a:noAutofit/>
          </a:bodyPr>
          <a:lstStyle/>
          <a:p>
            <a:pPr algn="ctr" eaLnBrk="0" hangingPunct="0">
              <a:lnSpc>
                <a:spcPct val="110000"/>
              </a:lnSpc>
              <a:spcBef>
                <a:spcPct val="20000"/>
              </a:spcBef>
            </a:pPr>
            <a:endParaRPr lang="en-US" dirty="0">
              <a:solidFill>
                <a:schemeClr val="tx2"/>
              </a:solidFill>
              <a:latin typeface="+mj-lt"/>
            </a:endParaRPr>
          </a:p>
        </p:txBody>
      </p:sp>
      <p:sp>
        <p:nvSpPr>
          <p:cNvPr id="15" name="Rectangle 21"/>
          <p:cNvSpPr txBox="1">
            <a:spLocks noChangeArrowheads="1"/>
          </p:cNvSpPr>
          <p:nvPr userDrawn="1"/>
        </p:nvSpPr>
        <p:spPr bwMode="auto">
          <a:xfrm>
            <a:off x="11385666" y="6682679"/>
            <a:ext cx="800100" cy="164703"/>
          </a:xfrm>
          <a:prstGeom prst="rect">
            <a:avLst/>
          </a:prstGeom>
          <a:noFill/>
          <a:ln w="12700" cap="sq">
            <a:noFill/>
            <a:miter lim="800000"/>
            <a:headEnd type="none" w="sm" len="sm"/>
            <a:tailEnd type="none" w="sm" len="sm"/>
          </a:ln>
          <a:effec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50000"/>
              </a:spcBef>
              <a:spcAft>
                <a:spcPct val="0"/>
              </a:spcAft>
              <a:defRPr sz="1200" b="1" kern="1200">
                <a:solidFill>
                  <a:srgbClr val="FFFFFF"/>
                </a:solidFill>
                <a:latin typeface="Calibri" pitchFamily="34" charset="0"/>
                <a:ea typeface="+mn-ea"/>
                <a:cs typeface="Calibri" pitchFamily="34" charset="0"/>
              </a:defRPr>
            </a:lvl1pPr>
            <a:lvl2pPr marL="457200" algn="l" rtl="0" fontAlgn="base">
              <a:spcBef>
                <a:spcPct val="0"/>
              </a:spcBef>
              <a:spcAft>
                <a:spcPct val="0"/>
              </a:spcAft>
              <a:defRPr sz="1600" b="1" kern="1200">
                <a:solidFill>
                  <a:schemeClr val="tx1"/>
                </a:solidFill>
                <a:latin typeface="Comic Sans MS" pitchFamily="66" charset="0"/>
                <a:ea typeface="+mn-ea"/>
                <a:cs typeface="+mn-cs"/>
              </a:defRPr>
            </a:lvl2pPr>
            <a:lvl3pPr marL="914400" algn="l" rtl="0" fontAlgn="base">
              <a:spcBef>
                <a:spcPct val="0"/>
              </a:spcBef>
              <a:spcAft>
                <a:spcPct val="0"/>
              </a:spcAft>
              <a:defRPr sz="1600" b="1" kern="1200">
                <a:solidFill>
                  <a:schemeClr val="tx1"/>
                </a:solidFill>
                <a:latin typeface="Comic Sans MS" pitchFamily="66" charset="0"/>
                <a:ea typeface="+mn-ea"/>
                <a:cs typeface="+mn-cs"/>
              </a:defRPr>
            </a:lvl3pPr>
            <a:lvl4pPr marL="1371600" algn="l" rtl="0" fontAlgn="base">
              <a:spcBef>
                <a:spcPct val="0"/>
              </a:spcBef>
              <a:spcAft>
                <a:spcPct val="0"/>
              </a:spcAft>
              <a:defRPr sz="1600" b="1" kern="1200">
                <a:solidFill>
                  <a:schemeClr val="tx1"/>
                </a:solidFill>
                <a:latin typeface="Comic Sans MS" pitchFamily="66" charset="0"/>
                <a:ea typeface="+mn-ea"/>
                <a:cs typeface="+mn-cs"/>
              </a:defRPr>
            </a:lvl4pPr>
            <a:lvl5pPr marL="1828800" algn="l" rtl="0" fontAlgn="base">
              <a:spcBef>
                <a:spcPct val="0"/>
              </a:spcBef>
              <a:spcAft>
                <a:spcPct val="0"/>
              </a:spcAft>
              <a:defRPr sz="1600" b="1" kern="1200">
                <a:solidFill>
                  <a:schemeClr val="tx1"/>
                </a:solidFill>
                <a:latin typeface="Comic Sans MS" pitchFamily="66" charset="0"/>
                <a:ea typeface="+mn-ea"/>
                <a:cs typeface="+mn-cs"/>
              </a:defRPr>
            </a:lvl5pPr>
            <a:lvl6pPr marL="2286000" algn="l" defTabSz="914400" rtl="0" eaLnBrk="1" latinLnBrk="0" hangingPunct="1">
              <a:defRPr sz="1600" b="1" kern="1200">
                <a:solidFill>
                  <a:schemeClr val="tx1"/>
                </a:solidFill>
                <a:latin typeface="Comic Sans MS" pitchFamily="66" charset="0"/>
                <a:ea typeface="+mn-ea"/>
                <a:cs typeface="+mn-cs"/>
              </a:defRPr>
            </a:lvl6pPr>
            <a:lvl7pPr marL="2743200" algn="l" defTabSz="914400" rtl="0" eaLnBrk="1" latinLnBrk="0" hangingPunct="1">
              <a:defRPr sz="1600" b="1" kern="1200">
                <a:solidFill>
                  <a:schemeClr val="tx1"/>
                </a:solidFill>
                <a:latin typeface="Comic Sans MS" pitchFamily="66" charset="0"/>
                <a:ea typeface="+mn-ea"/>
                <a:cs typeface="+mn-cs"/>
              </a:defRPr>
            </a:lvl7pPr>
            <a:lvl8pPr marL="3200400" algn="l" defTabSz="914400" rtl="0" eaLnBrk="1" latinLnBrk="0" hangingPunct="1">
              <a:defRPr sz="1600" b="1" kern="1200">
                <a:solidFill>
                  <a:schemeClr val="tx1"/>
                </a:solidFill>
                <a:latin typeface="Comic Sans MS" pitchFamily="66" charset="0"/>
                <a:ea typeface="+mn-ea"/>
                <a:cs typeface="+mn-cs"/>
              </a:defRPr>
            </a:lvl8pPr>
            <a:lvl9pPr marL="3657600" algn="l" defTabSz="914400" rtl="0" eaLnBrk="1" latinLnBrk="0" hangingPunct="1">
              <a:defRPr sz="1600" b="1" kern="1200">
                <a:solidFill>
                  <a:schemeClr val="tx1"/>
                </a:solidFill>
                <a:latin typeface="Comic Sans MS" pitchFamily="66" charset="0"/>
                <a:ea typeface="+mn-ea"/>
                <a:cs typeface="+mn-cs"/>
              </a:defRPr>
            </a:lvl9pPr>
          </a:lstStyle>
          <a:p>
            <a:pPr>
              <a:defRPr/>
            </a:pPr>
            <a:fld id="{8138377F-5938-4BA9-803E-C530EB23E949}" type="slidenum">
              <a:rPr lang="en-US" smtClean="0"/>
              <a:pPr>
                <a:defRPr/>
              </a:pPr>
              <a:t>‹#›</a:t>
            </a:fld>
            <a:endParaRPr lang="en-US" dirty="0"/>
          </a:p>
        </p:txBody>
      </p:sp>
      <p:sp>
        <p:nvSpPr>
          <p:cNvPr id="16" name="Rectangle 21"/>
          <p:cNvSpPr txBox="1">
            <a:spLocks noChangeArrowheads="1"/>
          </p:cNvSpPr>
          <p:nvPr userDrawn="1"/>
        </p:nvSpPr>
        <p:spPr bwMode="auto">
          <a:xfrm>
            <a:off x="-27162" y="6670442"/>
            <a:ext cx="3479633" cy="23485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50000"/>
              </a:spcBef>
              <a:spcAft>
                <a:spcPct val="0"/>
              </a:spcAft>
              <a:defRPr sz="1000" b="1" kern="1200">
                <a:solidFill>
                  <a:srgbClr val="FFFFFF"/>
                </a:solidFill>
                <a:latin typeface="Calibri" pitchFamily="34" charset="0"/>
                <a:ea typeface="+mn-ea"/>
                <a:cs typeface="Calibri" pitchFamily="34" charset="0"/>
              </a:defRPr>
            </a:lvl1pPr>
            <a:lvl2pPr marL="457200" algn="l" rtl="0" fontAlgn="base">
              <a:spcBef>
                <a:spcPct val="0"/>
              </a:spcBef>
              <a:spcAft>
                <a:spcPct val="0"/>
              </a:spcAft>
              <a:defRPr sz="1600" b="1" kern="1200">
                <a:solidFill>
                  <a:schemeClr val="tx1"/>
                </a:solidFill>
                <a:latin typeface="Comic Sans MS" pitchFamily="66" charset="0"/>
                <a:ea typeface="+mn-ea"/>
                <a:cs typeface="+mn-cs"/>
              </a:defRPr>
            </a:lvl2pPr>
            <a:lvl3pPr marL="914400" algn="l" rtl="0" fontAlgn="base">
              <a:spcBef>
                <a:spcPct val="0"/>
              </a:spcBef>
              <a:spcAft>
                <a:spcPct val="0"/>
              </a:spcAft>
              <a:defRPr sz="1600" b="1" kern="1200">
                <a:solidFill>
                  <a:schemeClr val="tx1"/>
                </a:solidFill>
                <a:latin typeface="Comic Sans MS" pitchFamily="66" charset="0"/>
                <a:ea typeface="+mn-ea"/>
                <a:cs typeface="+mn-cs"/>
              </a:defRPr>
            </a:lvl3pPr>
            <a:lvl4pPr marL="1371600" algn="l" rtl="0" fontAlgn="base">
              <a:spcBef>
                <a:spcPct val="0"/>
              </a:spcBef>
              <a:spcAft>
                <a:spcPct val="0"/>
              </a:spcAft>
              <a:defRPr sz="1600" b="1" kern="1200">
                <a:solidFill>
                  <a:schemeClr val="tx1"/>
                </a:solidFill>
                <a:latin typeface="Comic Sans MS" pitchFamily="66" charset="0"/>
                <a:ea typeface="+mn-ea"/>
                <a:cs typeface="+mn-cs"/>
              </a:defRPr>
            </a:lvl4pPr>
            <a:lvl5pPr marL="1828800" algn="l" rtl="0" fontAlgn="base">
              <a:spcBef>
                <a:spcPct val="0"/>
              </a:spcBef>
              <a:spcAft>
                <a:spcPct val="0"/>
              </a:spcAft>
              <a:defRPr sz="1600" b="1" kern="1200">
                <a:solidFill>
                  <a:schemeClr val="tx1"/>
                </a:solidFill>
                <a:latin typeface="Comic Sans MS" pitchFamily="66" charset="0"/>
                <a:ea typeface="+mn-ea"/>
                <a:cs typeface="+mn-cs"/>
              </a:defRPr>
            </a:lvl5pPr>
            <a:lvl6pPr marL="2286000" algn="l" defTabSz="914400" rtl="0" eaLnBrk="1" latinLnBrk="0" hangingPunct="1">
              <a:defRPr sz="1600" b="1" kern="1200">
                <a:solidFill>
                  <a:schemeClr val="tx1"/>
                </a:solidFill>
                <a:latin typeface="Comic Sans MS" pitchFamily="66" charset="0"/>
                <a:ea typeface="+mn-ea"/>
                <a:cs typeface="+mn-cs"/>
              </a:defRPr>
            </a:lvl6pPr>
            <a:lvl7pPr marL="2743200" algn="l" defTabSz="914400" rtl="0" eaLnBrk="1" latinLnBrk="0" hangingPunct="1">
              <a:defRPr sz="1600" b="1" kern="1200">
                <a:solidFill>
                  <a:schemeClr val="tx1"/>
                </a:solidFill>
                <a:latin typeface="Comic Sans MS" pitchFamily="66" charset="0"/>
                <a:ea typeface="+mn-ea"/>
                <a:cs typeface="+mn-cs"/>
              </a:defRPr>
            </a:lvl7pPr>
            <a:lvl8pPr marL="3200400" algn="l" defTabSz="914400" rtl="0" eaLnBrk="1" latinLnBrk="0" hangingPunct="1">
              <a:defRPr sz="1600" b="1" kern="1200">
                <a:solidFill>
                  <a:schemeClr val="tx1"/>
                </a:solidFill>
                <a:latin typeface="Comic Sans MS" pitchFamily="66" charset="0"/>
                <a:ea typeface="+mn-ea"/>
                <a:cs typeface="+mn-cs"/>
              </a:defRPr>
            </a:lvl8pPr>
            <a:lvl9pPr marL="3657600" algn="l" defTabSz="914400" rtl="0" eaLnBrk="1" latinLnBrk="0" hangingPunct="1">
              <a:defRPr sz="1600" b="1" kern="1200">
                <a:solidFill>
                  <a:schemeClr val="tx1"/>
                </a:solidFill>
                <a:latin typeface="Comic Sans MS" pitchFamily="66" charset="0"/>
                <a:ea typeface="+mn-ea"/>
                <a:cs typeface="+mn-cs"/>
              </a:defRPr>
            </a:lvl9pPr>
          </a:lstStyle>
          <a:p>
            <a:pPr algn="l">
              <a:defRPr/>
            </a:pPr>
            <a:r>
              <a:rPr lang="en-US" sz="1200" dirty="0"/>
              <a:t>Network</a:t>
            </a:r>
            <a:r>
              <a:rPr lang="en-US" sz="1200" baseline="0" dirty="0"/>
              <a:t> Based Computing Laboratory</a:t>
            </a:r>
            <a:endParaRPr lang="en-US" dirty="0"/>
          </a:p>
        </p:txBody>
      </p:sp>
    </p:spTree>
  </p:cSld>
  <p:clrMap bg1="lt1" tx1="dk1" bg2="lt2" tx2="dk2" accent1="accent1" accent2="accent2" accent3="accent3" accent4="accent4" accent5="accent5" accent6="accent6" hlink="hlink" folHlink="folHlink"/>
  <p:sldLayoutIdLst>
    <p:sldLayoutId id="2147483939" r:id="rId1"/>
    <p:sldLayoutId id="2147483928" r:id="rId2"/>
    <p:sldLayoutId id="2147483929" r:id="rId3"/>
    <p:sldLayoutId id="2147483930" r:id="rId4"/>
  </p:sldLayoutIdLst>
  <p:hf sldNum="0" hdr="0" ftr="0" dt="0"/>
  <p:txStyles>
    <p:titleStyle>
      <a:lvl1pPr algn="ctr" rtl="0" eaLnBrk="0" fontAlgn="base" hangingPunct="0">
        <a:spcBef>
          <a:spcPct val="0"/>
        </a:spcBef>
        <a:spcAft>
          <a:spcPct val="0"/>
        </a:spcAft>
        <a:defRPr kumimoji="1" sz="3200" b="1">
          <a:solidFill>
            <a:schemeClr val="tx2"/>
          </a:solidFill>
          <a:latin typeface="Calibri" pitchFamily="34" charset="0"/>
          <a:ea typeface="+mj-ea"/>
          <a:cs typeface="Calibri" pitchFamily="34" charset="0"/>
        </a:defRPr>
      </a:lvl1pPr>
      <a:lvl2pPr algn="ctr" rtl="0" eaLnBrk="0" fontAlgn="base" hangingPunct="0">
        <a:spcBef>
          <a:spcPct val="0"/>
        </a:spcBef>
        <a:spcAft>
          <a:spcPct val="0"/>
        </a:spcAft>
        <a:defRPr kumimoji="1" sz="3200" b="1">
          <a:solidFill>
            <a:schemeClr val="tx2"/>
          </a:solidFill>
          <a:latin typeface="Comic Sans MS" pitchFamily="66" charset="0"/>
        </a:defRPr>
      </a:lvl2pPr>
      <a:lvl3pPr algn="ctr" rtl="0" eaLnBrk="0" fontAlgn="base" hangingPunct="0">
        <a:spcBef>
          <a:spcPct val="0"/>
        </a:spcBef>
        <a:spcAft>
          <a:spcPct val="0"/>
        </a:spcAft>
        <a:defRPr kumimoji="1" sz="3200" b="1">
          <a:solidFill>
            <a:schemeClr val="tx2"/>
          </a:solidFill>
          <a:latin typeface="Comic Sans MS" pitchFamily="66" charset="0"/>
        </a:defRPr>
      </a:lvl3pPr>
      <a:lvl4pPr algn="ctr" rtl="0" eaLnBrk="0" fontAlgn="base" hangingPunct="0">
        <a:spcBef>
          <a:spcPct val="0"/>
        </a:spcBef>
        <a:spcAft>
          <a:spcPct val="0"/>
        </a:spcAft>
        <a:defRPr kumimoji="1" sz="3200" b="1">
          <a:solidFill>
            <a:schemeClr val="tx2"/>
          </a:solidFill>
          <a:latin typeface="Comic Sans MS" pitchFamily="66" charset="0"/>
        </a:defRPr>
      </a:lvl4pPr>
      <a:lvl5pPr algn="ctr" rtl="0" eaLnBrk="0" fontAlgn="base" hangingPunct="0">
        <a:spcBef>
          <a:spcPct val="0"/>
        </a:spcBef>
        <a:spcAft>
          <a:spcPct val="0"/>
        </a:spcAft>
        <a:defRPr kumimoji="1" sz="3200" b="1">
          <a:solidFill>
            <a:schemeClr val="tx2"/>
          </a:solidFill>
          <a:latin typeface="Comic Sans MS" pitchFamily="66" charset="0"/>
        </a:defRPr>
      </a:lvl5pPr>
      <a:lvl6pPr marL="457189" algn="ctr" rtl="0" eaLnBrk="0" fontAlgn="base" hangingPunct="0">
        <a:spcBef>
          <a:spcPct val="0"/>
        </a:spcBef>
        <a:spcAft>
          <a:spcPct val="0"/>
        </a:spcAft>
        <a:defRPr kumimoji="1" sz="3200" b="1">
          <a:solidFill>
            <a:schemeClr val="tx2"/>
          </a:solidFill>
          <a:latin typeface="Comic Sans MS" pitchFamily="66" charset="0"/>
        </a:defRPr>
      </a:lvl6pPr>
      <a:lvl7pPr marL="914377" algn="ctr" rtl="0" eaLnBrk="0" fontAlgn="base" hangingPunct="0">
        <a:spcBef>
          <a:spcPct val="0"/>
        </a:spcBef>
        <a:spcAft>
          <a:spcPct val="0"/>
        </a:spcAft>
        <a:defRPr kumimoji="1" sz="3200" b="1">
          <a:solidFill>
            <a:schemeClr val="tx2"/>
          </a:solidFill>
          <a:latin typeface="Comic Sans MS" pitchFamily="66" charset="0"/>
        </a:defRPr>
      </a:lvl7pPr>
      <a:lvl8pPr marL="1371566" algn="ctr" rtl="0" eaLnBrk="0" fontAlgn="base" hangingPunct="0">
        <a:spcBef>
          <a:spcPct val="0"/>
        </a:spcBef>
        <a:spcAft>
          <a:spcPct val="0"/>
        </a:spcAft>
        <a:defRPr kumimoji="1" sz="3200" b="1">
          <a:solidFill>
            <a:schemeClr val="tx2"/>
          </a:solidFill>
          <a:latin typeface="Comic Sans MS" pitchFamily="66" charset="0"/>
        </a:defRPr>
      </a:lvl8pPr>
      <a:lvl9pPr marL="1828754" algn="ctr" rtl="0" eaLnBrk="0" fontAlgn="base" hangingPunct="0">
        <a:spcBef>
          <a:spcPct val="0"/>
        </a:spcBef>
        <a:spcAft>
          <a:spcPct val="0"/>
        </a:spcAft>
        <a:defRPr kumimoji="1" sz="3200" b="1">
          <a:solidFill>
            <a:schemeClr val="tx2"/>
          </a:solidFill>
          <a:latin typeface="Comic Sans MS" pitchFamily="66" charset="0"/>
        </a:defRPr>
      </a:lvl9pPr>
    </p:titleStyle>
    <p:bodyStyle>
      <a:lvl1pPr marL="342891" indent="-342891" algn="l" rtl="0" eaLnBrk="0" fontAlgn="base" hangingPunct="0">
        <a:lnSpc>
          <a:spcPct val="120000"/>
        </a:lnSpc>
        <a:spcBef>
          <a:spcPct val="20000"/>
        </a:spcBef>
        <a:spcAft>
          <a:spcPct val="0"/>
        </a:spcAft>
        <a:buChar char="•"/>
        <a:defRPr kumimoji="1" lang="en-US" sz="2400" dirty="0" smtClean="0">
          <a:solidFill>
            <a:schemeClr val="tx1"/>
          </a:solidFill>
          <a:latin typeface="Calibri" pitchFamily="34" charset="0"/>
          <a:ea typeface="+mn-ea"/>
          <a:cs typeface="Calibri" pitchFamily="34" charset="0"/>
        </a:defRPr>
      </a:lvl1pPr>
      <a:lvl2pPr marL="742932" indent="-285744" algn="l" rtl="0" eaLnBrk="0" fontAlgn="base" hangingPunct="0">
        <a:lnSpc>
          <a:spcPct val="120000"/>
        </a:lnSpc>
        <a:spcBef>
          <a:spcPct val="20000"/>
        </a:spcBef>
        <a:spcAft>
          <a:spcPct val="0"/>
        </a:spcAft>
        <a:buChar char="–"/>
        <a:defRPr kumimoji="1" sz="2000">
          <a:solidFill>
            <a:schemeClr val="tx1"/>
          </a:solidFill>
          <a:latin typeface="Calibri" pitchFamily="34" charset="0"/>
          <a:cs typeface="Calibri" pitchFamily="34" charset="0"/>
        </a:defRPr>
      </a:lvl2pPr>
      <a:lvl3pPr marL="1142971" indent="-228594" algn="l" rtl="0" eaLnBrk="0" fontAlgn="base" hangingPunct="0">
        <a:lnSpc>
          <a:spcPct val="120000"/>
        </a:lnSpc>
        <a:spcBef>
          <a:spcPct val="20000"/>
        </a:spcBef>
        <a:spcAft>
          <a:spcPct val="0"/>
        </a:spcAft>
        <a:buChar char="•"/>
        <a:defRPr kumimoji="1" sz="1800">
          <a:solidFill>
            <a:schemeClr val="tx1"/>
          </a:solidFill>
          <a:latin typeface="Calibri" pitchFamily="34" charset="0"/>
          <a:cs typeface="Calibri" pitchFamily="34" charset="0"/>
        </a:defRPr>
      </a:lvl3pPr>
      <a:lvl4pPr marL="1600160" indent="-228594" algn="l" rtl="0" eaLnBrk="0" fontAlgn="base" hangingPunct="0">
        <a:lnSpc>
          <a:spcPct val="120000"/>
        </a:lnSpc>
        <a:spcBef>
          <a:spcPct val="20000"/>
        </a:spcBef>
        <a:spcAft>
          <a:spcPct val="0"/>
        </a:spcAft>
        <a:buChar char="–"/>
        <a:defRPr kumimoji="1" sz="1800">
          <a:solidFill>
            <a:schemeClr val="tx1"/>
          </a:solidFill>
          <a:latin typeface="Calibri" pitchFamily="34" charset="0"/>
          <a:cs typeface="Calibri" pitchFamily="34" charset="0"/>
        </a:defRPr>
      </a:lvl4pPr>
      <a:lvl5pPr marL="2057349" indent="-228594" algn="l" rtl="0" eaLnBrk="0" fontAlgn="base" hangingPunct="0">
        <a:lnSpc>
          <a:spcPct val="120000"/>
        </a:lnSpc>
        <a:spcBef>
          <a:spcPct val="20000"/>
        </a:spcBef>
        <a:spcAft>
          <a:spcPct val="0"/>
        </a:spcAft>
        <a:buChar char="•"/>
        <a:defRPr kumimoji="1" sz="1800">
          <a:solidFill>
            <a:schemeClr val="tx1"/>
          </a:solidFill>
          <a:latin typeface="Calibri" pitchFamily="34" charset="0"/>
          <a:cs typeface="Calibri" pitchFamily="34" charset="0"/>
        </a:defRPr>
      </a:lvl5pPr>
      <a:lvl6pPr marL="2514537" indent="-228594" algn="l" rtl="0" eaLnBrk="0" fontAlgn="base" hangingPunct="0">
        <a:spcBef>
          <a:spcPct val="20000"/>
        </a:spcBef>
        <a:spcAft>
          <a:spcPct val="0"/>
        </a:spcAft>
        <a:buChar char="•"/>
        <a:defRPr kumimoji="1" sz="1600">
          <a:solidFill>
            <a:schemeClr val="tx1"/>
          </a:solidFill>
          <a:latin typeface="+mn-lt"/>
        </a:defRPr>
      </a:lvl6pPr>
      <a:lvl7pPr marL="2971726" indent="-228594" algn="l" rtl="0" eaLnBrk="0" fontAlgn="base" hangingPunct="0">
        <a:spcBef>
          <a:spcPct val="20000"/>
        </a:spcBef>
        <a:spcAft>
          <a:spcPct val="0"/>
        </a:spcAft>
        <a:buChar char="•"/>
        <a:defRPr kumimoji="1" sz="1600">
          <a:solidFill>
            <a:schemeClr val="tx1"/>
          </a:solidFill>
          <a:latin typeface="+mn-lt"/>
        </a:defRPr>
      </a:lvl7pPr>
      <a:lvl8pPr marL="3428914" indent="-228594" algn="l" rtl="0" eaLnBrk="0" fontAlgn="base" hangingPunct="0">
        <a:spcBef>
          <a:spcPct val="20000"/>
        </a:spcBef>
        <a:spcAft>
          <a:spcPct val="0"/>
        </a:spcAft>
        <a:buChar char="•"/>
        <a:defRPr kumimoji="1" sz="1600">
          <a:solidFill>
            <a:schemeClr val="tx1"/>
          </a:solidFill>
          <a:latin typeface="+mn-lt"/>
        </a:defRPr>
      </a:lvl8pPr>
      <a:lvl9pPr marL="3886103" indent="-228594" algn="l" rtl="0" eaLnBrk="0" fontAlgn="base" hangingPunct="0">
        <a:spcBef>
          <a:spcPct val="20000"/>
        </a:spcBef>
        <a:spcAft>
          <a:spcPct val="0"/>
        </a:spcAft>
        <a:buChar char="•"/>
        <a:defRPr kumimoji="1" sz="16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vapich.cse.ohio-state.edu/tools/osu-ina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mvapich.cse.ohio-state.edu/tools/osu-ina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5FD4A-C512-0D45-BBBA-9664009FE8E1}"/>
              </a:ext>
            </a:extLst>
          </p:cNvPr>
          <p:cNvSpPr>
            <a:spLocks noGrp="1"/>
          </p:cNvSpPr>
          <p:nvPr>
            <p:ph type="ctrTitle" sz="quarter"/>
          </p:nvPr>
        </p:nvSpPr>
        <p:spPr>
          <a:xfrm>
            <a:off x="914400" y="1595900"/>
            <a:ext cx="10942040" cy="1516310"/>
          </a:xfrm>
        </p:spPr>
        <p:txBody>
          <a:bodyPr/>
          <a:lstStyle/>
          <a:p>
            <a:r>
              <a:rPr lang="en-US" sz="3600" dirty="0"/>
              <a:t>Understanding Communication Performance in HPC by using OSU INAM </a:t>
            </a:r>
          </a:p>
        </p:txBody>
      </p:sp>
      <p:sp>
        <p:nvSpPr>
          <p:cNvPr id="3" name="Subtitle 2">
            <a:extLst>
              <a:ext uri="{FF2B5EF4-FFF2-40B4-BE49-F238E27FC236}">
                <a16:creationId xmlns:a16="http://schemas.microsoft.com/office/drawing/2014/main" id="{2290B543-4F7E-044B-AC2C-3A6A9CB8BFF6}"/>
              </a:ext>
            </a:extLst>
          </p:cNvPr>
          <p:cNvSpPr>
            <a:spLocks noGrp="1"/>
          </p:cNvSpPr>
          <p:nvPr>
            <p:ph type="subTitle" sz="quarter" idx="1"/>
          </p:nvPr>
        </p:nvSpPr>
        <p:spPr>
          <a:xfrm>
            <a:off x="3496887" y="4100121"/>
            <a:ext cx="5198225" cy="1752600"/>
          </a:xfrm>
        </p:spPr>
        <p:txBody>
          <a:bodyPr/>
          <a:lstStyle/>
          <a:p>
            <a:r>
              <a:rPr lang="en-US" dirty="0"/>
              <a:t>Pouya Kousha</a:t>
            </a:r>
          </a:p>
          <a:p>
            <a:r>
              <a:rPr lang="en-US" dirty="0"/>
              <a:t>PhD student @ The Ohio State University</a:t>
            </a:r>
          </a:p>
          <a:p>
            <a:r>
              <a:rPr lang="en-US" dirty="0"/>
              <a:t>Advisor: Prof. DK Panda</a:t>
            </a:r>
          </a:p>
        </p:txBody>
      </p:sp>
      <p:pic>
        <p:nvPicPr>
          <p:cNvPr id="4" name="Picture 3">
            <a:extLst>
              <a:ext uri="{FF2B5EF4-FFF2-40B4-BE49-F238E27FC236}">
                <a16:creationId xmlns:a16="http://schemas.microsoft.com/office/drawing/2014/main" id="{EB4BE3EA-795C-614E-958F-2CE03885E134}"/>
              </a:ext>
            </a:extLst>
          </p:cNvPr>
          <p:cNvPicPr>
            <a:picLocks noChangeAspect="1"/>
          </p:cNvPicPr>
          <p:nvPr/>
        </p:nvPicPr>
        <p:blipFill rotWithShape="1">
          <a:blip r:embed="rId2"/>
          <a:srcRect l="18366" t="12002" r="8390" b="15361"/>
          <a:stretch/>
        </p:blipFill>
        <p:spPr>
          <a:xfrm>
            <a:off x="10678274" y="225137"/>
            <a:ext cx="1301245" cy="1229007"/>
          </a:xfrm>
          <a:prstGeom prst="ellipse">
            <a:avLst/>
          </a:prstGeom>
        </p:spPr>
      </p:pic>
      <p:pic>
        <p:nvPicPr>
          <p:cNvPr id="5" name="Picture 4">
            <a:extLst>
              <a:ext uri="{FF2B5EF4-FFF2-40B4-BE49-F238E27FC236}">
                <a16:creationId xmlns:a16="http://schemas.microsoft.com/office/drawing/2014/main" id="{9EB69D24-2323-0341-9311-C03435983017}"/>
              </a:ext>
            </a:extLst>
          </p:cNvPr>
          <p:cNvPicPr>
            <a:picLocks noChangeAspect="1"/>
          </p:cNvPicPr>
          <p:nvPr/>
        </p:nvPicPr>
        <p:blipFill>
          <a:blip r:embed="rId3"/>
          <a:stretch>
            <a:fillRect/>
          </a:stretch>
        </p:blipFill>
        <p:spPr>
          <a:xfrm>
            <a:off x="10830836" y="5607259"/>
            <a:ext cx="1025604" cy="1025604"/>
          </a:xfrm>
          <a:prstGeom prst="rect">
            <a:avLst/>
          </a:prstGeom>
        </p:spPr>
      </p:pic>
    </p:spTree>
    <p:extLst>
      <p:ext uri="{BB962C8B-B14F-4D97-AF65-F5344CB8AC3E}">
        <p14:creationId xmlns:p14="http://schemas.microsoft.com/office/powerpoint/2010/main" val="4208462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2763" y="233143"/>
            <a:ext cx="10795460" cy="772768"/>
          </a:xfrm>
        </p:spPr>
        <p:txBody>
          <a:bodyPr lIns="121917" tIns="60958" rIns="121917" bIns="60958"/>
          <a:lstStyle/>
          <a:p>
            <a:r>
              <a:rPr lang="en-US" dirty="0"/>
              <a:t>OSU INAM Features (Cont.)</a:t>
            </a:r>
          </a:p>
        </p:txBody>
      </p:sp>
      <p:pic>
        <p:nvPicPr>
          <p:cNvPr id="9" name="Picture 8"/>
          <p:cNvPicPr>
            <a:picLocks noChangeAspect="1"/>
          </p:cNvPicPr>
          <p:nvPr/>
        </p:nvPicPr>
        <p:blipFill>
          <a:blip r:embed="rId2" cstate="print"/>
          <a:stretch>
            <a:fillRect/>
          </a:stretch>
        </p:blipFill>
        <p:spPr>
          <a:xfrm>
            <a:off x="714818" y="1005911"/>
            <a:ext cx="4047833" cy="2394273"/>
          </a:xfrm>
          <a:prstGeom prst="rect">
            <a:avLst/>
          </a:prstGeom>
        </p:spPr>
      </p:pic>
      <p:sp>
        <p:nvSpPr>
          <p:cNvPr id="11" name="TextBox 10"/>
          <p:cNvSpPr txBox="1"/>
          <p:nvPr/>
        </p:nvSpPr>
        <p:spPr bwMode="auto">
          <a:xfrm>
            <a:off x="771096" y="3436091"/>
            <a:ext cx="3946195" cy="419428"/>
          </a:xfrm>
          <a:prstGeom prst="rect">
            <a:avLst/>
          </a:prstGeom>
          <a:noFill/>
          <a:ln w="9525">
            <a:noFill/>
            <a:miter lim="800000"/>
            <a:headEnd/>
            <a:tailEnd/>
          </a:ln>
        </p:spPr>
        <p:txBody>
          <a:bodyPr vert="horz" wrap="square" lIns="122764" tIns="61382" rIns="122764" bIns="61382" numCol="1" rtlCol="0" anchor="t" anchorCtr="0" compatLnSpc="1">
            <a:prstTxWarp prst="textNoShape">
              <a:avLst/>
            </a:prstTxWarp>
            <a:spAutoFit/>
          </a:bodyPr>
          <a:lstStyle/>
          <a:p>
            <a:pPr algn="ctr" defTabSz="1219170" eaLnBrk="0" hangingPunct="0">
              <a:lnSpc>
                <a:spcPct val="120000"/>
              </a:lnSpc>
              <a:spcBef>
                <a:spcPct val="20000"/>
              </a:spcBef>
            </a:pPr>
            <a:r>
              <a:rPr kumimoji="1" lang="en-US" b="0" kern="0" dirty="0">
                <a:latin typeface="+mj-lt"/>
                <a:cs typeface="Calibri" pitchFamily="34" charset="0"/>
              </a:rPr>
              <a:t>Visualizing a Job (5 Nodes)</a:t>
            </a:r>
          </a:p>
        </p:txBody>
      </p:sp>
      <p:sp>
        <p:nvSpPr>
          <p:cNvPr id="13" name="Shape 43"/>
          <p:cNvSpPr txBox="1">
            <a:spLocks/>
          </p:cNvSpPr>
          <p:nvPr/>
        </p:nvSpPr>
        <p:spPr bwMode="auto">
          <a:xfrm>
            <a:off x="304593" y="4045547"/>
            <a:ext cx="6723739" cy="2391112"/>
          </a:xfrm>
          <a:prstGeom prst="rect">
            <a:avLst/>
          </a:prstGeom>
          <a:noFill/>
          <a:ln w="9525">
            <a:noFill/>
            <a:miter lim="800000"/>
            <a:headEnd/>
            <a:tailEnd/>
          </a:ln>
        </p:spPr>
        <p:txBody>
          <a:bodyPr vert="horz" wrap="square" lIns="122764" tIns="61365" rIns="122764" bIns="61365" numCol="1" anchor="t" anchorCtr="0" compatLnSpc="1">
            <a:prstTxWarp prst="textNoShape">
              <a:avLst/>
            </a:prstTxWarp>
            <a:noAutofit/>
          </a:bodyPr>
          <a:lstStyle>
            <a:lvl1pPr marL="342900" indent="-342900" algn="l" rtl="0" eaLnBrk="0" fontAlgn="base" hangingPunct="0">
              <a:lnSpc>
                <a:spcPct val="120000"/>
              </a:lnSpc>
              <a:spcBef>
                <a:spcPct val="20000"/>
              </a:spcBef>
              <a:spcAft>
                <a:spcPct val="0"/>
              </a:spcAft>
              <a:buChar char="•"/>
              <a:defRPr kumimoji="1" lang="en-US" sz="2400">
                <a:solidFill>
                  <a:schemeClr val="tx1"/>
                </a:solidFill>
                <a:latin typeface="Calibri" pitchFamily="34" charset="0"/>
                <a:ea typeface="+mn-ea"/>
                <a:cs typeface="Calibri" pitchFamily="34" charset="0"/>
              </a:defRPr>
            </a:lvl1pPr>
            <a:lvl2pPr marL="742950" indent="-285750" algn="l" rtl="0" eaLnBrk="0" fontAlgn="base" hangingPunct="0">
              <a:lnSpc>
                <a:spcPct val="120000"/>
              </a:lnSpc>
              <a:spcBef>
                <a:spcPct val="20000"/>
              </a:spcBef>
              <a:spcAft>
                <a:spcPct val="0"/>
              </a:spcAft>
              <a:buChar char="–"/>
              <a:defRPr kumimoji="1" sz="2000">
                <a:solidFill>
                  <a:schemeClr val="tx1"/>
                </a:solidFill>
                <a:latin typeface="Calibri" pitchFamily="34" charset="0"/>
                <a:cs typeface="Calibri" pitchFamily="34" charset="0"/>
              </a:defRPr>
            </a:lvl2pPr>
            <a:lvl3pPr marL="1143000" indent="-228600" algn="l" rtl="0" eaLnBrk="0" fontAlgn="base" hangingPunct="0">
              <a:lnSpc>
                <a:spcPct val="120000"/>
              </a:lnSpc>
              <a:spcBef>
                <a:spcPct val="20000"/>
              </a:spcBef>
              <a:spcAft>
                <a:spcPct val="0"/>
              </a:spcAft>
              <a:buChar char="•"/>
              <a:defRPr kumimoji="1" sz="1800">
                <a:solidFill>
                  <a:schemeClr val="tx1"/>
                </a:solidFill>
                <a:latin typeface="Calibri" pitchFamily="34" charset="0"/>
                <a:cs typeface="Calibri" pitchFamily="34" charset="0"/>
              </a:defRPr>
            </a:lvl3pPr>
            <a:lvl4pPr marL="1600200" indent="-228600" algn="l" rtl="0" eaLnBrk="0" fontAlgn="base" hangingPunct="0">
              <a:lnSpc>
                <a:spcPct val="120000"/>
              </a:lnSpc>
              <a:spcBef>
                <a:spcPct val="20000"/>
              </a:spcBef>
              <a:spcAft>
                <a:spcPct val="0"/>
              </a:spcAft>
              <a:buChar char="–"/>
              <a:defRPr kumimoji="1" sz="1800">
                <a:solidFill>
                  <a:schemeClr val="tx1"/>
                </a:solidFill>
                <a:latin typeface="Calibri" pitchFamily="34" charset="0"/>
                <a:cs typeface="Calibri" pitchFamily="34" charset="0"/>
              </a:defRPr>
            </a:lvl4pPr>
            <a:lvl5pPr marL="2057400" indent="-228600" algn="l" rtl="0" eaLnBrk="0" fontAlgn="base" hangingPunct="0">
              <a:lnSpc>
                <a:spcPct val="120000"/>
              </a:lnSpc>
              <a:spcBef>
                <a:spcPct val="20000"/>
              </a:spcBef>
              <a:spcAft>
                <a:spcPct val="0"/>
              </a:spcAft>
              <a:buChar char="•"/>
              <a:defRPr kumimoji="1" sz="1800">
                <a:solidFill>
                  <a:schemeClr val="tx1"/>
                </a:solidFill>
                <a:latin typeface="Calibri" pitchFamily="34" charset="0"/>
                <a:cs typeface="Calibri" pitchFamily="34" charset="0"/>
              </a:defRPr>
            </a:lvl5pPr>
            <a:lvl6pPr marL="2514600" indent="-228600" algn="l" rtl="0" eaLnBrk="0" fontAlgn="base" hangingPunct="0">
              <a:spcBef>
                <a:spcPct val="20000"/>
              </a:spcBef>
              <a:spcAft>
                <a:spcPct val="0"/>
              </a:spcAft>
              <a:buChar char="•"/>
              <a:defRPr kumimoji="1" sz="1600">
                <a:solidFill>
                  <a:schemeClr val="tx1"/>
                </a:solidFill>
                <a:latin typeface="+mn-lt"/>
              </a:defRPr>
            </a:lvl6pPr>
            <a:lvl7pPr marL="2971800" indent="-228600" algn="l" rtl="0" eaLnBrk="0" fontAlgn="base" hangingPunct="0">
              <a:spcBef>
                <a:spcPct val="20000"/>
              </a:spcBef>
              <a:spcAft>
                <a:spcPct val="0"/>
              </a:spcAft>
              <a:buChar char="•"/>
              <a:defRPr kumimoji="1" sz="1600">
                <a:solidFill>
                  <a:schemeClr val="tx1"/>
                </a:solidFill>
                <a:latin typeface="+mn-lt"/>
              </a:defRPr>
            </a:lvl7pPr>
            <a:lvl8pPr marL="3429000" indent="-228600" algn="l" rtl="0" eaLnBrk="0" fontAlgn="base" hangingPunct="0">
              <a:spcBef>
                <a:spcPct val="20000"/>
              </a:spcBef>
              <a:spcAft>
                <a:spcPct val="0"/>
              </a:spcAft>
              <a:buChar char="•"/>
              <a:defRPr kumimoji="1" sz="1600">
                <a:solidFill>
                  <a:schemeClr val="tx1"/>
                </a:solidFill>
                <a:latin typeface="+mn-lt"/>
              </a:defRPr>
            </a:lvl8pPr>
            <a:lvl9pPr marL="3886200" indent="-228600" algn="l" rtl="0" eaLnBrk="0" fontAlgn="base" hangingPunct="0">
              <a:spcBef>
                <a:spcPct val="20000"/>
              </a:spcBef>
              <a:spcAft>
                <a:spcPct val="0"/>
              </a:spcAft>
              <a:buChar char="•"/>
              <a:defRPr kumimoji="1" sz="1600">
                <a:solidFill>
                  <a:schemeClr val="tx1"/>
                </a:solidFill>
                <a:latin typeface="+mn-lt"/>
              </a:defRPr>
            </a:lvl9pPr>
          </a:lstStyle>
          <a:p>
            <a:pPr indent="-406390">
              <a:spcBef>
                <a:spcPts val="0"/>
              </a:spcBef>
              <a:spcAft>
                <a:spcPts val="0"/>
              </a:spcAft>
              <a:buClr>
                <a:schemeClr val="dk1"/>
              </a:buClr>
              <a:buSzPct val="100000"/>
              <a:buFont typeface="Calibri"/>
              <a:buChar char="•"/>
            </a:pPr>
            <a:r>
              <a:rPr lang="en-US" sz="2100" b="0" dirty="0">
                <a:solidFill>
                  <a:schemeClr val="dk1"/>
                </a:solidFill>
                <a:latin typeface="Calibri"/>
                <a:ea typeface="Calibri"/>
                <a:cs typeface="Calibri"/>
                <a:sym typeface="Calibri"/>
              </a:rPr>
              <a:t>Job level view</a:t>
            </a:r>
          </a:p>
          <a:p>
            <a:pPr lvl="1" indent="-406390">
              <a:spcBef>
                <a:spcPts val="0"/>
              </a:spcBef>
              <a:spcAft>
                <a:spcPts val="0"/>
              </a:spcAft>
              <a:buClr>
                <a:schemeClr val="dk1"/>
              </a:buClr>
              <a:buSzPct val="100000"/>
              <a:buFont typeface="Calibri"/>
              <a:buChar char="•"/>
            </a:pPr>
            <a:r>
              <a:rPr lang="en-US" sz="1600" b="0" dirty="0">
                <a:solidFill>
                  <a:schemeClr val="dk1"/>
                </a:solidFill>
                <a:latin typeface="Calibri"/>
                <a:ea typeface="Calibri"/>
                <a:cs typeface="Calibri"/>
                <a:sym typeface="Calibri"/>
              </a:rPr>
              <a:t>Show different network metrics (load, error, etc.) for any live job</a:t>
            </a:r>
          </a:p>
          <a:p>
            <a:pPr lvl="1" indent="-406390">
              <a:spcBef>
                <a:spcPts val="0"/>
              </a:spcBef>
              <a:spcAft>
                <a:spcPts val="0"/>
              </a:spcAft>
              <a:buClr>
                <a:schemeClr val="dk1"/>
              </a:buClr>
              <a:buSzPct val="100000"/>
              <a:buFont typeface="Calibri"/>
              <a:buChar char="•"/>
            </a:pPr>
            <a:r>
              <a:rPr lang="en-US" sz="1600" b="0" dirty="0">
                <a:solidFill>
                  <a:schemeClr val="dk1"/>
                </a:solidFill>
                <a:latin typeface="Calibri"/>
                <a:ea typeface="Calibri"/>
                <a:cs typeface="Calibri"/>
                <a:sym typeface="Calibri"/>
              </a:rPr>
              <a:t>Play back historical data for completed jobs to identify bottlenecks</a:t>
            </a:r>
          </a:p>
          <a:p>
            <a:pPr indent="-406390">
              <a:spcBef>
                <a:spcPts val="0"/>
              </a:spcBef>
              <a:spcAft>
                <a:spcPts val="0"/>
              </a:spcAft>
              <a:buClr>
                <a:schemeClr val="dk1"/>
              </a:buClr>
              <a:buSzPct val="100000"/>
              <a:buFont typeface="Calibri"/>
              <a:buChar char="•"/>
            </a:pPr>
            <a:r>
              <a:rPr lang="en-US" sz="2100" b="0" dirty="0">
                <a:solidFill>
                  <a:schemeClr val="dk1"/>
                </a:solidFill>
                <a:latin typeface="Calibri"/>
                <a:ea typeface="Calibri"/>
                <a:cs typeface="Calibri"/>
                <a:sym typeface="Calibri"/>
              </a:rPr>
              <a:t>Node level view - details per process or per node</a:t>
            </a:r>
          </a:p>
          <a:p>
            <a:pPr lvl="1" indent="-406390">
              <a:spcBef>
                <a:spcPts val="0"/>
              </a:spcBef>
              <a:spcAft>
                <a:spcPts val="0"/>
              </a:spcAft>
              <a:buClr>
                <a:schemeClr val="dk1"/>
              </a:buClr>
              <a:buSzPct val="100000"/>
              <a:buFont typeface="Calibri"/>
              <a:buChar char="•"/>
            </a:pPr>
            <a:r>
              <a:rPr lang="en-US" sz="1600" b="0" dirty="0">
                <a:solidFill>
                  <a:schemeClr val="dk1"/>
                </a:solidFill>
                <a:latin typeface="Calibri"/>
                <a:ea typeface="Calibri"/>
                <a:cs typeface="Calibri"/>
                <a:sym typeface="Calibri"/>
              </a:rPr>
              <a:t>CPU and memory utilization for each rank/node</a:t>
            </a:r>
          </a:p>
          <a:p>
            <a:pPr lvl="1" indent="-406390">
              <a:spcBef>
                <a:spcPts val="0"/>
              </a:spcBef>
              <a:spcAft>
                <a:spcPts val="0"/>
              </a:spcAft>
              <a:buClr>
                <a:schemeClr val="dk1"/>
              </a:buClr>
              <a:buSzPct val="100000"/>
              <a:buFont typeface="Calibri"/>
              <a:buChar char="•"/>
            </a:pPr>
            <a:r>
              <a:rPr lang="en-US" sz="1600" b="0" dirty="0">
                <a:solidFill>
                  <a:schemeClr val="dk1"/>
                </a:solidFill>
                <a:latin typeface="Calibri"/>
                <a:ea typeface="Calibri"/>
                <a:cs typeface="Calibri"/>
                <a:sym typeface="Calibri"/>
              </a:rPr>
              <a:t>Bytes sent/received for MPI operations (pt-to-pt, collective, RMA)</a:t>
            </a:r>
          </a:p>
          <a:p>
            <a:pPr lvl="1" indent="-406390">
              <a:spcBef>
                <a:spcPts val="0"/>
              </a:spcBef>
              <a:spcAft>
                <a:spcPts val="0"/>
              </a:spcAft>
              <a:buClr>
                <a:schemeClr val="dk1"/>
              </a:buClr>
              <a:buSzPct val="100000"/>
              <a:buFont typeface="Calibri"/>
              <a:buChar char="•"/>
            </a:pPr>
            <a:r>
              <a:rPr lang="en-US" sz="1600" b="0" dirty="0">
                <a:solidFill>
                  <a:schemeClr val="dk1"/>
                </a:solidFill>
                <a:latin typeface="Calibri"/>
                <a:ea typeface="Calibri"/>
                <a:cs typeface="Calibri"/>
                <a:sym typeface="Calibri"/>
              </a:rPr>
              <a:t>Network metrics (e.g. XmitDiscard, RcvError) per rank/node</a:t>
            </a:r>
          </a:p>
          <a:p>
            <a:pPr indent="-406390">
              <a:spcBef>
                <a:spcPts val="0"/>
              </a:spcBef>
              <a:spcAft>
                <a:spcPts val="0"/>
              </a:spcAft>
              <a:buClr>
                <a:schemeClr val="dk1"/>
              </a:buClr>
              <a:buSzPct val="100000"/>
              <a:buFont typeface="Calibri"/>
              <a:buChar char="•"/>
            </a:pPr>
            <a:endParaRPr lang="en-US" sz="1600" b="0" dirty="0">
              <a:solidFill>
                <a:schemeClr val="dk1"/>
              </a:solidFill>
              <a:latin typeface="Calibri"/>
              <a:ea typeface="Calibri"/>
              <a:cs typeface="Calibri"/>
              <a:sym typeface="Calibri"/>
            </a:endParaRPr>
          </a:p>
          <a:p>
            <a:pPr indent="-406390">
              <a:spcBef>
                <a:spcPts val="0"/>
              </a:spcBef>
              <a:spcAft>
                <a:spcPts val="0"/>
              </a:spcAft>
              <a:buClr>
                <a:schemeClr val="dk1"/>
              </a:buClr>
              <a:buSzPct val="100000"/>
              <a:buFont typeface="Calibri"/>
              <a:buChar char="•"/>
            </a:pPr>
            <a:endParaRPr lang="en-US" sz="2100" b="0" dirty="0">
              <a:solidFill>
                <a:schemeClr val="dk1"/>
              </a:solidFill>
              <a:latin typeface="Calibri"/>
              <a:ea typeface="Calibri"/>
              <a:cs typeface="Calibri"/>
              <a:sym typeface="Calibri"/>
            </a:endParaRPr>
          </a:p>
        </p:txBody>
      </p:sp>
      <p:pic>
        <p:nvPicPr>
          <p:cNvPr id="2050" name="Picture 2" descr="http://mvapich.cse.ohio-state.edu/static/images/mvapich/osu_inam_screenshots/osu_alltoallv2.png"/>
          <p:cNvPicPr>
            <a:picLocks noChangeAspect="1" noChangeArrowheads="1"/>
          </p:cNvPicPr>
          <p:nvPr/>
        </p:nvPicPr>
        <p:blipFill>
          <a:blip r:embed="rId3" cstate="print"/>
          <a:srcRect/>
          <a:stretch>
            <a:fillRect/>
          </a:stretch>
        </p:blipFill>
        <p:spPr bwMode="auto">
          <a:xfrm>
            <a:off x="6165823" y="842685"/>
            <a:ext cx="5237285" cy="2713691"/>
          </a:xfrm>
          <a:prstGeom prst="rect">
            <a:avLst/>
          </a:prstGeom>
          <a:noFill/>
        </p:spPr>
      </p:pic>
      <p:sp>
        <p:nvSpPr>
          <p:cNvPr id="10" name="TextBox 9"/>
          <p:cNvSpPr txBox="1"/>
          <p:nvPr/>
        </p:nvSpPr>
        <p:spPr bwMode="auto">
          <a:xfrm>
            <a:off x="6568273" y="3675150"/>
            <a:ext cx="4709328" cy="419428"/>
          </a:xfrm>
          <a:prstGeom prst="rect">
            <a:avLst/>
          </a:prstGeom>
          <a:noFill/>
          <a:ln w="9525">
            <a:noFill/>
            <a:miter lim="800000"/>
            <a:headEnd/>
            <a:tailEnd/>
          </a:ln>
        </p:spPr>
        <p:txBody>
          <a:bodyPr vert="horz" wrap="square" lIns="122764" tIns="61382" rIns="122764" bIns="61382" numCol="1" rtlCol="0" anchor="t" anchorCtr="0" compatLnSpc="1">
            <a:prstTxWarp prst="textNoShape">
              <a:avLst/>
            </a:prstTxWarp>
            <a:spAutoFit/>
          </a:bodyPr>
          <a:lstStyle/>
          <a:p>
            <a:pPr algn="ctr" defTabSz="1219170" eaLnBrk="0" hangingPunct="0">
              <a:lnSpc>
                <a:spcPct val="120000"/>
              </a:lnSpc>
              <a:spcBef>
                <a:spcPct val="20000"/>
              </a:spcBef>
            </a:pPr>
            <a:r>
              <a:rPr kumimoji="1" lang="en-US" b="0" kern="0" dirty="0">
                <a:latin typeface="+mj-lt"/>
                <a:cs typeface="Calibri" pitchFamily="34" charset="0"/>
              </a:rPr>
              <a:t>Estimated Process Level Link Utilization</a:t>
            </a:r>
          </a:p>
        </p:txBody>
      </p:sp>
      <p:sp>
        <p:nvSpPr>
          <p:cNvPr id="14" name="Shape 43"/>
          <p:cNvSpPr txBox="1">
            <a:spLocks/>
          </p:cNvSpPr>
          <p:nvPr/>
        </p:nvSpPr>
        <p:spPr bwMode="auto">
          <a:xfrm>
            <a:off x="6974542" y="4035104"/>
            <a:ext cx="4984377" cy="1980106"/>
          </a:xfrm>
          <a:prstGeom prst="rect">
            <a:avLst/>
          </a:prstGeom>
          <a:noFill/>
          <a:ln w="9525">
            <a:noFill/>
            <a:miter lim="800000"/>
            <a:headEnd/>
            <a:tailEnd/>
          </a:ln>
        </p:spPr>
        <p:txBody>
          <a:bodyPr vert="horz" wrap="square" lIns="122764" tIns="61365" rIns="122764" bIns="61365" numCol="1" anchor="t" anchorCtr="0" compatLnSpc="1">
            <a:prstTxWarp prst="textNoShape">
              <a:avLst/>
            </a:prstTxWarp>
            <a:noAutofit/>
          </a:bodyPr>
          <a:lstStyle>
            <a:lvl1pPr marL="342900" indent="-342900" algn="l" rtl="0" eaLnBrk="0" fontAlgn="base" hangingPunct="0">
              <a:lnSpc>
                <a:spcPct val="120000"/>
              </a:lnSpc>
              <a:spcBef>
                <a:spcPct val="20000"/>
              </a:spcBef>
              <a:spcAft>
                <a:spcPct val="0"/>
              </a:spcAft>
              <a:buChar char="•"/>
              <a:defRPr kumimoji="1" lang="en-US" sz="2400">
                <a:solidFill>
                  <a:schemeClr val="tx1"/>
                </a:solidFill>
                <a:latin typeface="Calibri" pitchFamily="34" charset="0"/>
                <a:ea typeface="+mn-ea"/>
                <a:cs typeface="Calibri" pitchFamily="34" charset="0"/>
              </a:defRPr>
            </a:lvl1pPr>
            <a:lvl2pPr marL="742950" indent="-285750" algn="l" rtl="0" eaLnBrk="0" fontAlgn="base" hangingPunct="0">
              <a:lnSpc>
                <a:spcPct val="120000"/>
              </a:lnSpc>
              <a:spcBef>
                <a:spcPct val="20000"/>
              </a:spcBef>
              <a:spcAft>
                <a:spcPct val="0"/>
              </a:spcAft>
              <a:buChar char="–"/>
              <a:defRPr kumimoji="1" sz="2000">
                <a:solidFill>
                  <a:schemeClr val="tx1"/>
                </a:solidFill>
                <a:latin typeface="Calibri" pitchFamily="34" charset="0"/>
                <a:cs typeface="Calibri" pitchFamily="34" charset="0"/>
              </a:defRPr>
            </a:lvl2pPr>
            <a:lvl3pPr marL="1143000" indent="-228600" algn="l" rtl="0" eaLnBrk="0" fontAlgn="base" hangingPunct="0">
              <a:lnSpc>
                <a:spcPct val="120000"/>
              </a:lnSpc>
              <a:spcBef>
                <a:spcPct val="20000"/>
              </a:spcBef>
              <a:spcAft>
                <a:spcPct val="0"/>
              </a:spcAft>
              <a:buChar char="•"/>
              <a:defRPr kumimoji="1" sz="1800">
                <a:solidFill>
                  <a:schemeClr val="tx1"/>
                </a:solidFill>
                <a:latin typeface="Calibri" pitchFamily="34" charset="0"/>
                <a:cs typeface="Calibri" pitchFamily="34" charset="0"/>
              </a:defRPr>
            </a:lvl3pPr>
            <a:lvl4pPr marL="1600200" indent="-228600" algn="l" rtl="0" eaLnBrk="0" fontAlgn="base" hangingPunct="0">
              <a:lnSpc>
                <a:spcPct val="120000"/>
              </a:lnSpc>
              <a:spcBef>
                <a:spcPct val="20000"/>
              </a:spcBef>
              <a:spcAft>
                <a:spcPct val="0"/>
              </a:spcAft>
              <a:buChar char="–"/>
              <a:defRPr kumimoji="1" sz="1800">
                <a:solidFill>
                  <a:schemeClr val="tx1"/>
                </a:solidFill>
                <a:latin typeface="Calibri" pitchFamily="34" charset="0"/>
                <a:cs typeface="Calibri" pitchFamily="34" charset="0"/>
              </a:defRPr>
            </a:lvl4pPr>
            <a:lvl5pPr marL="2057400" indent="-228600" algn="l" rtl="0" eaLnBrk="0" fontAlgn="base" hangingPunct="0">
              <a:lnSpc>
                <a:spcPct val="120000"/>
              </a:lnSpc>
              <a:spcBef>
                <a:spcPct val="20000"/>
              </a:spcBef>
              <a:spcAft>
                <a:spcPct val="0"/>
              </a:spcAft>
              <a:buChar char="•"/>
              <a:defRPr kumimoji="1" sz="1800">
                <a:solidFill>
                  <a:schemeClr val="tx1"/>
                </a:solidFill>
                <a:latin typeface="Calibri" pitchFamily="34" charset="0"/>
                <a:cs typeface="Calibri" pitchFamily="34" charset="0"/>
              </a:defRPr>
            </a:lvl5pPr>
            <a:lvl6pPr marL="2514600" indent="-228600" algn="l" rtl="0" eaLnBrk="0" fontAlgn="base" hangingPunct="0">
              <a:spcBef>
                <a:spcPct val="20000"/>
              </a:spcBef>
              <a:spcAft>
                <a:spcPct val="0"/>
              </a:spcAft>
              <a:buChar char="•"/>
              <a:defRPr kumimoji="1" sz="1600">
                <a:solidFill>
                  <a:schemeClr val="tx1"/>
                </a:solidFill>
                <a:latin typeface="+mn-lt"/>
              </a:defRPr>
            </a:lvl6pPr>
            <a:lvl7pPr marL="2971800" indent="-228600" algn="l" rtl="0" eaLnBrk="0" fontAlgn="base" hangingPunct="0">
              <a:spcBef>
                <a:spcPct val="20000"/>
              </a:spcBef>
              <a:spcAft>
                <a:spcPct val="0"/>
              </a:spcAft>
              <a:buChar char="•"/>
              <a:defRPr kumimoji="1" sz="1600">
                <a:solidFill>
                  <a:schemeClr val="tx1"/>
                </a:solidFill>
                <a:latin typeface="+mn-lt"/>
              </a:defRPr>
            </a:lvl7pPr>
            <a:lvl8pPr marL="3429000" indent="-228600" algn="l" rtl="0" eaLnBrk="0" fontAlgn="base" hangingPunct="0">
              <a:spcBef>
                <a:spcPct val="20000"/>
              </a:spcBef>
              <a:spcAft>
                <a:spcPct val="0"/>
              </a:spcAft>
              <a:buChar char="•"/>
              <a:defRPr kumimoji="1" sz="1600">
                <a:solidFill>
                  <a:schemeClr val="tx1"/>
                </a:solidFill>
                <a:latin typeface="+mn-lt"/>
              </a:defRPr>
            </a:lvl8pPr>
            <a:lvl9pPr marL="3886200" indent="-228600" algn="l" rtl="0" eaLnBrk="0" fontAlgn="base" hangingPunct="0">
              <a:spcBef>
                <a:spcPct val="20000"/>
              </a:spcBef>
              <a:spcAft>
                <a:spcPct val="0"/>
              </a:spcAft>
              <a:buChar char="•"/>
              <a:defRPr kumimoji="1" sz="1600">
                <a:solidFill>
                  <a:schemeClr val="tx1"/>
                </a:solidFill>
                <a:latin typeface="+mn-lt"/>
              </a:defRPr>
            </a:lvl9pPr>
          </a:lstStyle>
          <a:p>
            <a:pPr indent="-406390">
              <a:spcBef>
                <a:spcPts val="0"/>
              </a:spcBef>
              <a:spcAft>
                <a:spcPts val="0"/>
              </a:spcAft>
              <a:buClr>
                <a:schemeClr val="dk1"/>
              </a:buClr>
              <a:buSzPct val="100000"/>
              <a:buFont typeface="Calibri"/>
              <a:buChar char="•"/>
            </a:pPr>
            <a:r>
              <a:rPr lang="en-US" sz="2100" b="0" dirty="0">
                <a:solidFill>
                  <a:schemeClr val="dk1"/>
                </a:solidFill>
                <a:latin typeface="Calibri"/>
                <a:ea typeface="Calibri"/>
                <a:cs typeface="Calibri"/>
                <a:sym typeface="Calibri"/>
              </a:rPr>
              <a:t>Estimated Link Utilization view</a:t>
            </a:r>
          </a:p>
          <a:p>
            <a:pPr lvl="1" indent="-406390">
              <a:spcBef>
                <a:spcPts val="0"/>
              </a:spcBef>
              <a:spcAft>
                <a:spcPts val="0"/>
              </a:spcAft>
              <a:buClr>
                <a:schemeClr val="dk1"/>
              </a:buClr>
              <a:buSzPct val="100000"/>
              <a:buFont typeface="Calibri"/>
              <a:buChar char="•"/>
            </a:pPr>
            <a:r>
              <a:rPr lang="en-US" sz="1600" b="0" dirty="0"/>
              <a:t>Classify data flowing over a network link at different granularity in conjunction with MVAPICH2-X 2.2rc1</a:t>
            </a:r>
          </a:p>
          <a:p>
            <a:pPr lvl="2" indent="-406390">
              <a:spcBef>
                <a:spcPts val="0"/>
              </a:spcBef>
              <a:spcAft>
                <a:spcPts val="0"/>
              </a:spcAft>
              <a:buClr>
                <a:schemeClr val="dk1"/>
              </a:buClr>
              <a:buSzPct val="100000"/>
              <a:buFont typeface="Calibri"/>
              <a:buChar char="•"/>
            </a:pPr>
            <a:r>
              <a:rPr lang="en-US" sz="1600" b="0" dirty="0"/>
              <a:t>Job level and</a:t>
            </a:r>
          </a:p>
          <a:p>
            <a:pPr lvl="2" indent="-406390">
              <a:spcBef>
                <a:spcPts val="0"/>
              </a:spcBef>
              <a:spcAft>
                <a:spcPts val="0"/>
              </a:spcAft>
              <a:buClr>
                <a:schemeClr val="dk1"/>
              </a:buClr>
              <a:buSzPct val="100000"/>
              <a:buFont typeface="Calibri"/>
              <a:buChar char="•"/>
            </a:pPr>
            <a:r>
              <a:rPr lang="en-US" sz="1600" b="0" dirty="0"/>
              <a:t>Process level</a:t>
            </a:r>
            <a:endParaRPr lang="en-US" sz="1600" b="0" dirty="0">
              <a:solidFill>
                <a:schemeClr val="dk1"/>
              </a:solidFill>
              <a:latin typeface="Calibri"/>
              <a:ea typeface="Calibri"/>
              <a:cs typeface="Calibri"/>
              <a:sym typeface="Calibri"/>
            </a:endParaRPr>
          </a:p>
        </p:txBody>
      </p:sp>
      <p:sp>
        <p:nvSpPr>
          <p:cNvPr id="2" name="TextBox 1"/>
          <p:cNvSpPr txBox="1"/>
          <p:nvPr/>
        </p:nvSpPr>
        <p:spPr bwMode="auto">
          <a:xfrm>
            <a:off x="7180730" y="6090750"/>
            <a:ext cx="4572000" cy="403188"/>
          </a:xfrm>
          <a:prstGeom prst="rect">
            <a:avLst/>
          </a:prstGeom>
          <a:noFill/>
          <a:ln w="9525">
            <a:noFill/>
            <a:miter lim="800000"/>
            <a:headEnd/>
            <a:tailEnd/>
          </a:ln>
        </p:spPr>
        <p:txBody>
          <a:bodyPr vert="horz" wrap="square" lIns="92075" tIns="46038" rIns="92075" bIns="46038" numCol="1" rtlCol="0" anchor="t" anchorCtr="0" compatLnSpc="1">
            <a:prstTxWarp prst="textNoShape">
              <a:avLst/>
            </a:prstTxWarp>
            <a:spAutoFit/>
          </a:bodyPr>
          <a:lstStyle/>
          <a:p>
            <a:pPr marR="0" algn="ctr" defTabSz="914400" rtl="0" eaLnBrk="0" fontAlgn="base" latinLnBrk="0" hangingPunct="0">
              <a:lnSpc>
                <a:spcPct val="120000"/>
              </a:lnSpc>
              <a:spcBef>
                <a:spcPct val="20000"/>
              </a:spcBef>
              <a:spcAft>
                <a:spcPct val="0"/>
              </a:spcAft>
              <a:buClrTx/>
              <a:buSzTx/>
              <a:tabLst/>
            </a:pPr>
            <a:r>
              <a:rPr kumimoji="1" lang="en-US" sz="1800" b="0" i="0" u="none" strike="noStrike" kern="0" cap="none" spc="0" normalizeH="0" baseline="0" noProof="0" dirty="0">
                <a:ln>
                  <a:noFill/>
                </a:ln>
                <a:solidFill>
                  <a:srgbClr val="FF0000"/>
                </a:solidFill>
                <a:effectLst/>
                <a:uLnTx/>
                <a:uFillTx/>
                <a:latin typeface="+mj-lt"/>
                <a:cs typeface="Calibri" pitchFamily="34" charset="0"/>
              </a:rPr>
              <a:t>More Details in</a:t>
            </a:r>
            <a:r>
              <a:rPr kumimoji="1" lang="en-US" sz="1800" b="0" i="0" u="none" strike="noStrike" kern="0" cap="none" spc="0" normalizeH="0" noProof="0" dirty="0">
                <a:ln>
                  <a:noFill/>
                </a:ln>
                <a:solidFill>
                  <a:srgbClr val="FF0000"/>
                </a:solidFill>
                <a:effectLst/>
                <a:uLnTx/>
                <a:uFillTx/>
                <a:latin typeface="+mj-lt"/>
                <a:cs typeface="Calibri" pitchFamily="34" charset="0"/>
              </a:rPr>
              <a:t> Tutorial/</a:t>
            </a:r>
            <a:r>
              <a:rPr kumimoji="1" lang="en-US" sz="1800" b="0" i="0" u="none" strike="noStrike" kern="0" cap="none" spc="0" normalizeH="0" baseline="0" noProof="0" dirty="0">
                <a:ln>
                  <a:noFill/>
                </a:ln>
                <a:solidFill>
                  <a:srgbClr val="FF0000"/>
                </a:solidFill>
                <a:effectLst/>
                <a:uLnTx/>
                <a:uFillTx/>
                <a:latin typeface="+mj-lt"/>
                <a:cs typeface="Calibri" pitchFamily="34" charset="0"/>
              </a:rPr>
              <a:t>Demo</a:t>
            </a:r>
            <a:endParaRPr kumimoji="1" lang="en-US" sz="1800" b="0" kern="0" dirty="0">
              <a:solidFill>
                <a:srgbClr val="FF0000"/>
              </a:solidFill>
              <a:latin typeface="+mj-lt"/>
              <a:cs typeface="Calibri" pitchFamily="34" charset="0"/>
            </a:endParaRPr>
          </a:p>
        </p:txBody>
      </p:sp>
    </p:spTree>
    <p:extLst>
      <p:ext uri="{BB962C8B-B14F-4D97-AF65-F5344CB8AC3E}">
        <p14:creationId xmlns:p14="http://schemas.microsoft.com/office/powerpoint/2010/main" val="4104637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03FF-4126-1B49-90DC-ADCF61067A47}"/>
              </a:ext>
            </a:extLst>
          </p:cNvPr>
          <p:cNvSpPr>
            <a:spLocks noGrp="1"/>
          </p:cNvSpPr>
          <p:nvPr>
            <p:ph type="ctrTitle" sz="quarter"/>
          </p:nvPr>
        </p:nvSpPr>
        <p:spPr>
          <a:xfrm>
            <a:off x="624980" y="2977605"/>
            <a:ext cx="10942040" cy="1516310"/>
          </a:xfrm>
        </p:spPr>
        <p:txBody>
          <a:bodyPr/>
          <a:lstStyle/>
          <a:p>
            <a:r>
              <a:rPr lang="en-US" sz="4000" dirty="0"/>
              <a:t>Live Demo at OSC and OSU clusters</a:t>
            </a:r>
          </a:p>
        </p:txBody>
      </p:sp>
    </p:spTree>
    <p:extLst>
      <p:ext uri="{BB962C8B-B14F-4D97-AF65-F5344CB8AC3E}">
        <p14:creationId xmlns:p14="http://schemas.microsoft.com/office/powerpoint/2010/main" val="84627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0FFAA1-CF82-9D4B-86C1-06F607C4CC27}"/>
              </a:ext>
            </a:extLst>
          </p:cNvPr>
          <p:cNvSpPr>
            <a:spLocks noGrp="1"/>
          </p:cNvSpPr>
          <p:nvPr>
            <p:ph idx="1"/>
          </p:nvPr>
        </p:nvSpPr>
        <p:spPr/>
        <p:txBody>
          <a:bodyPr/>
          <a:lstStyle/>
          <a:p>
            <a:r>
              <a:rPr lang="en-US" dirty="0"/>
              <a:t>Profiling tool challenges</a:t>
            </a:r>
          </a:p>
          <a:p>
            <a:r>
              <a:rPr lang="en-US" dirty="0"/>
              <a:t>Usage case</a:t>
            </a:r>
          </a:p>
          <a:p>
            <a:r>
              <a:rPr lang="en-US" dirty="0"/>
              <a:t>Overview of OSU INAM</a:t>
            </a:r>
          </a:p>
          <a:p>
            <a:r>
              <a:rPr lang="en-US" dirty="0"/>
              <a:t>Current OSU INAM features</a:t>
            </a:r>
          </a:p>
          <a:p>
            <a:r>
              <a:rPr lang="en-US" dirty="0"/>
              <a:t>Demo</a:t>
            </a:r>
          </a:p>
          <a:p>
            <a:endParaRPr lang="en-US" dirty="0"/>
          </a:p>
        </p:txBody>
      </p:sp>
      <p:sp>
        <p:nvSpPr>
          <p:cNvPr id="3" name="Title 2">
            <a:extLst>
              <a:ext uri="{FF2B5EF4-FFF2-40B4-BE49-F238E27FC236}">
                <a16:creationId xmlns:a16="http://schemas.microsoft.com/office/drawing/2014/main" id="{FA13CE97-29AF-8649-944C-51BCCE778417}"/>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4226819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B1C56E-F01F-8642-9944-9C20F804FE47}"/>
              </a:ext>
            </a:extLst>
          </p:cNvPr>
          <p:cNvSpPr>
            <a:spLocks noGrp="1"/>
          </p:cNvSpPr>
          <p:nvPr>
            <p:ph idx="1"/>
          </p:nvPr>
        </p:nvSpPr>
        <p:spPr>
          <a:xfrm>
            <a:off x="786940" y="1205347"/>
            <a:ext cx="8528709" cy="5104015"/>
          </a:xfrm>
        </p:spPr>
        <p:txBody>
          <a:bodyPr/>
          <a:lstStyle/>
          <a:p>
            <a:pPr marL="342892" lvl="0" indent="-342892">
              <a:defRPr/>
            </a:pPr>
            <a:r>
              <a:rPr lang="en-US" sz="2000" dirty="0">
                <a:solidFill>
                  <a:srgbClr val="000000"/>
                </a:solidFill>
              </a:rPr>
              <a:t>There are 30+ profiling tools for HPC systems</a:t>
            </a:r>
          </a:p>
          <a:p>
            <a:pPr marL="342892" lvl="0" indent="-342892">
              <a:defRPr/>
            </a:pPr>
            <a:r>
              <a:rPr lang="en-US" sz="2000" dirty="0">
                <a:solidFill>
                  <a:srgbClr val="000000"/>
                </a:solidFill>
              </a:rPr>
              <a:t>System level vs User level</a:t>
            </a:r>
          </a:p>
          <a:p>
            <a:pPr marL="742931" lvl="1" indent="-285743">
              <a:defRPr/>
            </a:pPr>
            <a:r>
              <a:rPr lang="en-US" sz="1800" dirty="0">
                <a:solidFill>
                  <a:srgbClr val="00A249"/>
                </a:solidFill>
              </a:rPr>
              <a:t>User level novelty </a:t>
            </a:r>
          </a:p>
          <a:p>
            <a:pPr marL="342892" lvl="0" indent="-342892">
              <a:defRPr/>
            </a:pPr>
            <a:r>
              <a:rPr lang="en-US" sz="2000" dirty="0">
                <a:solidFill>
                  <a:srgbClr val="000000"/>
                </a:solidFill>
              </a:rPr>
              <a:t>Different set of users have different needs</a:t>
            </a:r>
          </a:p>
          <a:p>
            <a:pPr marL="742931" lvl="1" indent="-285743">
              <a:defRPr/>
            </a:pPr>
            <a:r>
              <a:rPr lang="en-US" sz="1800" dirty="0">
                <a:solidFill>
                  <a:srgbClr val="000000"/>
                </a:solidFill>
              </a:rPr>
              <a:t>HPC administrators</a:t>
            </a:r>
          </a:p>
          <a:p>
            <a:pPr marL="742931" lvl="1" indent="-285743">
              <a:defRPr/>
            </a:pPr>
            <a:r>
              <a:rPr lang="en-US" sz="1800" dirty="0">
                <a:solidFill>
                  <a:srgbClr val="000000"/>
                </a:solidFill>
              </a:rPr>
              <a:t>HPC Software developers </a:t>
            </a:r>
          </a:p>
          <a:p>
            <a:pPr marL="742931" lvl="1" indent="-285743">
              <a:defRPr/>
            </a:pPr>
            <a:r>
              <a:rPr lang="en-US" sz="1800" dirty="0">
                <a:solidFill>
                  <a:srgbClr val="000000"/>
                </a:solidFill>
              </a:rPr>
              <a:t>Domain scientists</a:t>
            </a:r>
          </a:p>
          <a:p>
            <a:pPr marL="342892" lvl="0" indent="-342892">
              <a:defRPr/>
            </a:pPr>
            <a:r>
              <a:rPr lang="en-US" sz="2000" dirty="0">
                <a:solidFill>
                  <a:srgbClr val="000000"/>
                </a:solidFill>
              </a:rPr>
              <a:t> Different HPC layers to profile</a:t>
            </a:r>
          </a:p>
          <a:p>
            <a:pPr marL="742931" lvl="1" indent="-285743">
              <a:defRPr/>
            </a:pPr>
            <a:r>
              <a:rPr lang="en-US" sz="1800" dirty="0">
                <a:solidFill>
                  <a:srgbClr val="000000"/>
                </a:solidFill>
              </a:rPr>
              <a:t>How to correlate them and pinpoint the problem source?</a:t>
            </a:r>
          </a:p>
          <a:p>
            <a:pPr marL="0" indent="0">
              <a:buNone/>
            </a:pPr>
            <a:endParaRPr lang="en-US" dirty="0"/>
          </a:p>
        </p:txBody>
      </p:sp>
      <p:sp>
        <p:nvSpPr>
          <p:cNvPr id="3" name="Title 2">
            <a:extLst>
              <a:ext uri="{FF2B5EF4-FFF2-40B4-BE49-F238E27FC236}">
                <a16:creationId xmlns:a16="http://schemas.microsoft.com/office/drawing/2014/main" id="{1B43D5B2-70EB-7B40-8ACD-02E05BFC91CD}"/>
              </a:ext>
            </a:extLst>
          </p:cNvPr>
          <p:cNvSpPr>
            <a:spLocks noGrp="1"/>
          </p:cNvSpPr>
          <p:nvPr>
            <p:ph type="title"/>
          </p:nvPr>
        </p:nvSpPr>
        <p:spPr/>
        <p:txBody>
          <a:bodyPr/>
          <a:lstStyle/>
          <a:p>
            <a:r>
              <a:rPr lang="en-US" dirty="0"/>
              <a:t>Profiling Tools Perspective and Broad Challenges</a:t>
            </a:r>
          </a:p>
        </p:txBody>
      </p:sp>
      <p:sp>
        <p:nvSpPr>
          <p:cNvPr id="8" name="Rectangle: Rounded Corners 254">
            <a:extLst>
              <a:ext uri="{FF2B5EF4-FFF2-40B4-BE49-F238E27FC236}">
                <a16:creationId xmlns:a16="http://schemas.microsoft.com/office/drawing/2014/main" id="{1C63D847-7C93-6A4C-A2DB-300C53674A29}"/>
              </a:ext>
            </a:extLst>
          </p:cNvPr>
          <p:cNvSpPr/>
          <p:nvPr/>
        </p:nvSpPr>
        <p:spPr>
          <a:xfrm>
            <a:off x="9418772" y="2241592"/>
            <a:ext cx="1858830" cy="349931"/>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HPC Applications</a:t>
            </a:r>
          </a:p>
        </p:txBody>
      </p:sp>
      <p:sp>
        <p:nvSpPr>
          <p:cNvPr id="9" name="Rectangle: Rounded Corners 255">
            <a:extLst>
              <a:ext uri="{FF2B5EF4-FFF2-40B4-BE49-F238E27FC236}">
                <a16:creationId xmlns:a16="http://schemas.microsoft.com/office/drawing/2014/main" id="{DBCA2C52-FD1B-EF44-B462-E62998CB3A1C}"/>
              </a:ext>
            </a:extLst>
          </p:cNvPr>
          <p:cNvSpPr/>
          <p:nvPr/>
        </p:nvSpPr>
        <p:spPr>
          <a:xfrm>
            <a:off x="9418771" y="3182557"/>
            <a:ext cx="1858830" cy="1463592"/>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502B602-644B-C34A-9381-92FDF182D8FF}"/>
              </a:ext>
            </a:extLst>
          </p:cNvPr>
          <p:cNvSpPr txBox="1"/>
          <p:nvPr/>
        </p:nvSpPr>
        <p:spPr>
          <a:xfrm>
            <a:off x="9592321" y="3266119"/>
            <a:ext cx="1510316" cy="307777"/>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MPI Library</a:t>
            </a:r>
          </a:p>
        </p:txBody>
      </p:sp>
      <p:sp>
        <p:nvSpPr>
          <p:cNvPr id="11" name="Rectangle: Rounded Corners 257">
            <a:extLst>
              <a:ext uri="{FF2B5EF4-FFF2-40B4-BE49-F238E27FC236}">
                <a16:creationId xmlns:a16="http://schemas.microsoft.com/office/drawing/2014/main" id="{D2AC139C-903D-0F42-B460-FC74F63A69AA}"/>
              </a:ext>
            </a:extLst>
          </p:cNvPr>
          <p:cNvSpPr/>
          <p:nvPr/>
        </p:nvSpPr>
        <p:spPr>
          <a:xfrm>
            <a:off x="9418772" y="2712074"/>
            <a:ext cx="1858830" cy="349931"/>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Job Scheduler</a:t>
            </a:r>
          </a:p>
        </p:txBody>
      </p:sp>
      <p:sp>
        <p:nvSpPr>
          <p:cNvPr id="14" name="Flowchart: Connector 268">
            <a:extLst>
              <a:ext uri="{FF2B5EF4-FFF2-40B4-BE49-F238E27FC236}">
                <a16:creationId xmlns:a16="http://schemas.microsoft.com/office/drawing/2014/main" id="{1E0207B8-AC29-4D4A-9442-F3BF69D93A2B}"/>
              </a:ext>
            </a:extLst>
          </p:cNvPr>
          <p:cNvSpPr/>
          <p:nvPr/>
        </p:nvSpPr>
        <p:spPr>
          <a:xfrm>
            <a:off x="10607396" y="3805416"/>
            <a:ext cx="33385" cy="42591"/>
          </a:xfrm>
          <a:prstGeom prst="flowChartConnector">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lowchart: Connector 269">
            <a:extLst>
              <a:ext uri="{FF2B5EF4-FFF2-40B4-BE49-F238E27FC236}">
                <a16:creationId xmlns:a16="http://schemas.microsoft.com/office/drawing/2014/main" id="{828B8C6D-2C81-B840-A29D-F8F70723D322}"/>
              </a:ext>
            </a:extLst>
          </p:cNvPr>
          <p:cNvSpPr/>
          <p:nvPr/>
        </p:nvSpPr>
        <p:spPr>
          <a:xfrm>
            <a:off x="10672423" y="3805916"/>
            <a:ext cx="33385" cy="44950"/>
          </a:xfrm>
          <a:prstGeom prst="flowChartConnector">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lowchart: Connector 270">
            <a:extLst>
              <a:ext uri="{FF2B5EF4-FFF2-40B4-BE49-F238E27FC236}">
                <a16:creationId xmlns:a16="http://schemas.microsoft.com/office/drawing/2014/main" id="{124C480A-46F1-B946-9B0C-E9DC576F3D4E}"/>
              </a:ext>
            </a:extLst>
          </p:cNvPr>
          <p:cNvSpPr/>
          <p:nvPr/>
        </p:nvSpPr>
        <p:spPr>
          <a:xfrm>
            <a:off x="10541498" y="3805416"/>
            <a:ext cx="33385" cy="44950"/>
          </a:xfrm>
          <a:prstGeom prst="flowChartConnector">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271">
            <a:extLst>
              <a:ext uri="{FF2B5EF4-FFF2-40B4-BE49-F238E27FC236}">
                <a16:creationId xmlns:a16="http://schemas.microsoft.com/office/drawing/2014/main" id="{EA1B233B-CEDC-1147-AF03-1A901A0F8567}"/>
              </a:ext>
            </a:extLst>
          </p:cNvPr>
          <p:cNvSpPr/>
          <p:nvPr/>
        </p:nvSpPr>
        <p:spPr>
          <a:xfrm rot="10800000" flipV="1">
            <a:off x="10737450" y="3671964"/>
            <a:ext cx="471793" cy="317784"/>
          </a:xfrm>
          <a:custGeom>
            <a:avLst/>
            <a:gdLst>
              <a:gd name="connsiteX0" fmla="*/ 0 w 804673"/>
              <a:gd name="connsiteY0" fmla="*/ 60351 h 603505"/>
              <a:gd name="connsiteX1" fmla="*/ 60351 w 804673"/>
              <a:gd name="connsiteY1" fmla="*/ 0 h 603505"/>
              <a:gd name="connsiteX2" fmla="*/ 744323 w 804673"/>
              <a:gd name="connsiteY2" fmla="*/ 0 h 603505"/>
              <a:gd name="connsiteX3" fmla="*/ 804674 w 804673"/>
              <a:gd name="connsiteY3" fmla="*/ 60351 h 603505"/>
              <a:gd name="connsiteX4" fmla="*/ 804673 w 804673"/>
              <a:gd name="connsiteY4" fmla="*/ 543155 h 603505"/>
              <a:gd name="connsiteX5" fmla="*/ 744322 w 804673"/>
              <a:gd name="connsiteY5" fmla="*/ 603506 h 603505"/>
              <a:gd name="connsiteX6" fmla="*/ 60351 w 804673"/>
              <a:gd name="connsiteY6" fmla="*/ 603505 h 603505"/>
              <a:gd name="connsiteX7" fmla="*/ 0 w 804673"/>
              <a:gd name="connsiteY7" fmla="*/ 543154 h 603505"/>
              <a:gd name="connsiteX8" fmla="*/ 0 w 804673"/>
              <a:gd name="connsiteY8" fmla="*/ 60351 h 60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73" h="603505">
                <a:moveTo>
                  <a:pt x="0" y="60351"/>
                </a:moveTo>
                <a:cubicBezTo>
                  <a:pt x="0" y="27020"/>
                  <a:pt x="27020" y="0"/>
                  <a:pt x="60351" y="0"/>
                </a:cubicBezTo>
                <a:lnTo>
                  <a:pt x="744323" y="0"/>
                </a:lnTo>
                <a:cubicBezTo>
                  <a:pt x="777654" y="0"/>
                  <a:pt x="804674" y="27020"/>
                  <a:pt x="804674" y="60351"/>
                </a:cubicBezTo>
                <a:cubicBezTo>
                  <a:pt x="804674" y="221286"/>
                  <a:pt x="804673" y="382220"/>
                  <a:pt x="804673" y="543155"/>
                </a:cubicBezTo>
                <a:cubicBezTo>
                  <a:pt x="804673" y="576486"/>
                  <a:pt x="777653" y="603506"/>
                  <a:pt x="744322" y="603506"/>
                </a:cubicBezTo>
                <a:lnTo>
                  <a:pt x="60351" y="603505"/>
                </a:lnTo>
                <a:cubicBezTo>
                  <a:pt x="27020" y="603505"/>
                  <a:pt x="0" y="576485"/>
                  <a:pt x="0" y="543154"/>
                </a:cubicBezTo>
                <a:lnTo>
                  <a:pt x="0" y="60351"/>
                </a:lnTo>
                <a:close/>
              </a:path>
            </a:pathLst>
          </a:custGeom>
          <a:solidFill>
            <a:srgbClr val="00B050"/>
          </a:solidFill>
          <a:ln>
            <a:noFill/>
          </a:ln>
          <a:effectLst>
            <a:outerShdw blurRad="57150" dist="19050" dir="5400000" algn="ctr" rotWithShape="0">
              <a:srgbClr val="000000">
                <a:alpha val="63000"/>
              </a:srgbClr>
            </a:outerShdw>
          </a:effectLst>
        </p:spPr>
        <p:txBody>
          <a:bodyPr spcFirstLastPara="0" vert="horz" wrap="square" lIns="50061" tIns="50061" rIns="50061" bIns="50061"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Rank K</a:t>
            </a:r>
          </a:p>
        </p:txBody>
      </p:sp>
      <p:sp>
        <p:nvSpPr>
          <p:cNvPr id="18" name="Freeform: Shape 272">
            <a:extLst>
              <a:ext uri="{FF2B5EF4-FFF2-40B4-BE49-F238E27FC236}">
                <a16:creationId xmlns:a16="http://schemas.microsoft.com/office/drawing/2014/main" id="{6C7FC053-B594-2C49-B808-D5C9608132FA}"/>
              </a:ext>
            </a:extLst>
          </p:cNvPr>
          <p:cNvSpPr/>
          <p:nvPr/>
        </p:nvSpPr>
        <p:spPr>
          <a:xfrm rot="10800000" flipV="1">
            <a:off x="9994881" y="3667819"/>
            <a:ext cx="476378" cy="317784"/>
          </a:xfrm>
          <a:custGeom>
            <a:avLst/>
            <a:gdLst>
              <a:gd name="connsiteX0" fmla="*/ 0 w 804673"/>
              <a:gd name="connsiteY0" fmla="*/ 60351 h 603505"/>
              <a:gd name="connsiteX1" fmla="*/ 60351 w 804673"/>
              <a:gd name="connsiteY1" fmla="*/ 0 h 603505"/>
              <a:gd name="connsiteX2" fmla="*/ 744323 w 804673"/>
              <a:gd name="connsiteY2" fmla="*/ 0 h 603505"/>
              <a:gd name="connsiteX3" fmla="*/ 804674 w 804673"/>
              <a:gd name="connsiteY3" fmla="*/ 60351 h 603505"/>
              <a:gd name="connsiteX4" fmla="*/ 804673 w 804673"/>
              <a:gd name="connsiteY4" fmla="*/ 543155 h 603505"/>
              <a:gd name="connsiteX5" fmla="*/ 744322 w 804673"/>
              <a:gd name="connsiteY5" fmla="*/ 603506 h 603505"/>
              <a:gd name="connsiteX6" fmla="*/ 60351 w 804673"/>
              <a:gd name="connsiteY6" fmla="*/ 603505 h 603505"/>
              <a:gd name="connsiteX7" fmla="*/ 0 w 804673"/>
              <a:gd name="connsiteY7" fmla="*/ 543154 h 603505"/>
              <a:gd name="connsiteX8" fmla="*/ 0 w 804673"/>
              <a:gd name="connsiteY8" fmla="*/ 60351 h 60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73" h="603505">
                <a:moveTo>
                  <a:pt x="0" y="60351"/>
                </a:moveTo>
                <a:cubicBezTo>
                  <a:pt x="0" y="27020"/>
                  <a:pt x="27020" y="0"/>
                  <a:pt x="60351" y="0"/>
                </a:cubicBezTo>
                <a:lnTo>
                  <a:pt x="744323" y="0"/>
                </a:lnTo>
                <a:cubicBezTo>
                  <a:pt x="777654" y="0"/>
                  <a:pt x="804674" y="27020"/>
                  <a:pt x="804674" y="60351"/>
                </a:cubicBezTo>
                <a:cubicBezTo>
                  <a:pt x="804674" y="221286"/>
                  <a:pt x="804673" y="382220"/>
                  <a:pt x="804673" y="543155"/>
                </a:cubicBezTo>
                <a:cubicBezTo>
                  <a:pt x="804673" y="576486"/>
                  <a:pt x="777653" y="603506"/>
                  <a:pt x="744322" y="603506"/>
                </a:cubicBezTo>
                <a:lnTo>
                  <a:pt x="60351" y="603505"/>
                </a:lnTo>
                <a:cubicBezTo>
                  <a:pt x="27020" y="603505"/>
                  <a:pt x="0" y="576485"/>
                  <a:pt x="0" y="543154"/>
                </a:cubicBezTo>
                <a:lnTo>
                  <a:pt x="0" y="60351"/>
                </a:lnTo>
                <a:close/>
              </a:path>
            </a:pathLst>
          </a:custGeom>
          <a:solidFill>
            <a:srgbClr val="00B050"/>
          </a:solidFill>
          <a:ln>
            <a:noFill/>
          </a:ln>
          <a:effectLst>
            <a:outerShdw blurRad="57150" dist="19050" dir="5400000" algn="ctr" rotWithShape="0">
              <a:srgbClr val="000000">
                <a:alpha val="63000"/>
              </a:srgbClr>
            </a:outerShdw>
          </a:effectLst>
        </p:spPr>
        <p:txBody>
          <a:bodyPr spcFirstLastPara="0" vert="horz" wrap="square" lIns="50061" tIns="50061" rIns="50061" bIns="50061"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Rank 1</a:t>
            </a:r>
          </a:p>
        </p:txBody>
      </p:sp>
      <p:sp>
        <p:nvSpPr>
          <p:cNvPr id="19" name="Freeform: Shape 273">
            <a:extLst>
              <a:ext uri="{FF2B5EF4-FFF2-40B4-BE49-F238E27FC236}">
                <a16:creationId xmlns:a16="http://schemas.microsoft.com/office/drawing/2014/main" id="{878E1867-D21D-8141-8790-E9445D6D3981}"/>
              </a:ext>
            </a:extLst>
          </p:cNvPr>
          <p:cNvSpPr/>
          <p:nvPr/>
        </p:nvSpPr>
        <p:spPr>
          <a:xfrm rot="10800000" flipV="1">
            <a:off x="9468638" y="3667819"/>
            <a:ext cx="476378" cy="317784"/>
          </a:xfrm>
          <a:custGeom>
            <a:avLst/>
            <a:gdLst>
              <a:gd name="connsiteX0" fmla="*/ 0 w 804673"/>
              <a:gd name="connsiteY0" fmla="*/ 60351 h 603505"/>
              <a:gd name="connsiteX1" fmla="*/ 60351 w 804673"/>
              <a:gd name="connsiteY1" fmla="*/ 0 h 603505"/>
              <a:gd name="connsiteX2" fmla="*/ 744323 w 804673"/>
              <a:gd name="connsiteY2" fmla="*/ 0 h 603505"/>
              <a:gd name="connsiteX3" fmla="*/ 804674 w 804673"/>
              <a:gd name="connsiteY3" fmla="*/ 60351 h 603505"/>
              <a:gd name="connsiteX4" fmla="*/ 804673 w 804673"/>
              <a:gd name="connsiteY4" fmla="*/ 543155 h 603505"/>
              <a:gd name="connsiteX5" fmla="*/ 744322 w 804673"/>
              <a:gd name="connsiteY5" fmla="*/ 603506 h 603505"/>
              <a:gd name="connsiteX6" fmla="*/ 60351 w 804673"/>
              <a:gd name="connsiteY6" fmla="*/ 603505 h 603505"/>
              <a:gd name="connsiteX7" fmla="*/ 0 w 804673"/>
              <a:gd name="connsiteY7" fmla="*/ 543154 h 603505"/>
              <a:gd name="connsiteX8" fmla="*/ 0 w 804673"/>
              <a:gd name="connsiteY8" fmla="*/ 60351 h 60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73" h="603505">
                <a:moveTo>
                  <a:pt x="0" y="60351"/>
                </a:moveTo>
                <a:cubicBezTo>
                  <a:pt x="0" y="27020"/>
                  <a:pt x="27020" y="0"/>
                  <a:pt x="60351" y="0"/>
                </a:cubicBezTo>
                <a:lnTo>
                  <a:pt x="744323" y="0"/>
                </a:lnTo>
                <a:cubicBezTo>
                  <a:pt x="777654" y="0"/>
                  <a:pt x="804674" y="27020"/>
                  <a:pt x="804674" y="60351"/>
                </a:cubicBezTo>
                <a:cubicBezTo>
                  <a:pt x="804674" y="221286"/>
                  <a:pt x="804673" y="382220"/>
                  <a:pt x="804673" y="543155"/>
                </a:cubicBezTo>
                <a:cubicBezTo>
                  <a:pt x="804673" y="576486"/>
                  <a:pt x="777653" y="603506"/>
                  <a:pt x="744322" y="603506"/>
                </a:cubicBezTo>
                <a:lnTo>
                  <a:pt x="60351" y="603505"/>
                </a:lnTo>
                <a:cubicBezTo>
                  <a:pt x="27020" y="603505"/>
                  <a:pt x="0" y="576485"/>
                  <a:pt x="0" y="543154"/>
                </a:cubicBezTo>
                <a:lnTo>
                  <a:pt x="0" y="60351"/>
                </a:lnTo>
                <a:close/>
              </a:path>
            </a:pathLst>
          </a:custGeom>
          <a:solidFill>
            <a:srgbClr val="00B050"/>
          </a:solidFill>
          <a:ln>
            <a:noFill/>
          </a:ln>
          <a:effectLst>
            <a:outerShdw blurRad="57150" dist="19050" dir="5400000" algn="ctr" rotWithShape="0">
              <a:srgbClr val="000000">
                <a:alpha val="63000"/>
              </a:srgbClr>
            </a:outerShdw>
          </a:effectLst>
        </p:spPr>
        <p:txBody>
          <a:bodyPr spcFirstLastPara="0" vert="horz" wrap="square" lIns="50061" tIns="50061" rIns="50061" bIns="50061"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Rank 0</a:t>
            </a:r>
          </a:p>
        </p:txBody>
      </p:sp>
      <p:sp>
        <p:nvSpPr>
          <p:cNvPr id="22" name="Rectangle: Rounded Corners 267">
            <a:extLst>
              <a:ext uri="{FF2B5EF4-FFF2-40B4-BE49-F238E27FC236}">
                <a16:creationId xmlns:a16="http://schemas.microsoft.com/office/drawing/2014/main" id="{9C09D7D6-D841-454B-9F4E-C646542C40ED}"/>
              </a:ext>
            </a:extLst>
          </p:cNvPr>
          <p:cNvSpPr/>
          <p:nvPr/>
        </p:nvSpPr>
        <p:spPr>
          <a:xfrm>
            <a:off x="9627310" y="4169727"/>
            <a:ext cx="1497302" cy="208311"/>
          </a:xfrm>
          <a:prstGeom prst="roundRect">
            <a:avLst/>
          </a:prstGeom>
          <a:solidFill>
            <a:srgbClr val="ED7D31"/>
          </a:solidFill>
          <a:ln>
            <a:solidFill>
              <a:srgbClr val="ED7D31">
                <a:lumMod val="75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MPI_T</a:t>
            </a:r>
          </a:p>
        </p:txBody>
      </p:sp>
      <p:pic>
        <p:nvPicPr>
          <p:cNvPr id="23" name="Picture 22">
            <a:extLst>
              <a:ext uri="{FF2B5EF4-FFF2-40B4-BE49-F238E27FC236}">
                <a16:creationId xmlns:a16="http://schemas.microsoft.com/office/drawing/2014/main" id="{79591299-8F86-D446-9B2E-63D38F7281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7310" y="1075425"/>
            <a:ext cx="1425685" cy="1011241"/>
          </a:xfrm>
          <a:prstGeom prst="rect">
            <a:avLst/>
          </a:prstGeom>
        </p:spPr>
      </p:pic>
      <p:sp>
        <p:nvSpPr>
          <p:cNvPr id="20" name="Cloud 19">
            <a:extLst>
              <a:ext uri="{FF2B5EF4-FFF2-40B4-BE49-F238E27FC236}">
                <a16:creationId xmlns:a16="http://schemas.microsoft.com/office/drawing/2014/main" id="{09F167CE-319E-284B-A79F-A13C404BAD91}"/>
              </a:ext>
            </a:extLst>
          </p:cNvPr>
          <p:cNvSpPr/>
          <p:nvPr/>
        </p:nvSpPr>
        <p:spPr>
          <a:xfrm>
            <a:off x="4167007" y="4956864"/>
            <a:ext cx="2399715" cy="1352498"/>
          </a:xfrm>
          <a:prstGeom prst="cloud">
            <a:avLst/>
          </a:prstGeom>
          <a:solidFill>
            <a:srgbClr val="FFFF00"/>
          </a:solidFill>
          <a:ln w="12700" cap="flat" cmpd="sng" algn="ctr">
            <a:noFill/>
            <a:prstDash val="solid"/>
            <a:miter lim="800000"/>
          </a:ln>
          <a:effectLst/>
        </p:spPr>
        <p:txBody>
          <a:bodyPr rtlCol="0" anchor="ctr"/>
          <a:lstStyle/>
          <a:p>
            <a:pPr algn="ctr" defTabSz="685800" fontAlgn="auto">
              <a:spcBef>
                <a:spcPts val="0"/>
              </a:spcBef>
              <a:spcAft>
                <a:spcPts val="0"/>
              </a:spcAft>
              <a:defRPr/>
            </a:pPr>
            <a:r>
              <a:rPr lang="en-US" sz="1800" b="0" dirty="0">
                <a:solidFill>
                  <a:srgbClr val="FF0000"/>
                </a:solidFill>
                <a:latin typeface="Calibri" panose="020F0502020204030204"/>
              </a:rPr>
              <a:t>Unified and holistic view for all users</a:t>
            </a:r>
          </a:p>
        </p:txBody>
      </p:sp>
      <p:grpSp>
        <p:nvGrpSpPr>
          <p:cNvPr id="5" name="Group 4">
            <a:extLst>
              <a:ext uri="{FF2B5EF4-FFF2-40B4-BE49-F238E27FC236}">
                <a16:creationId xmlns:a16="http://schemas.microsoft.com/office/drawing/2014/main" id="{8AC4E6A8-10C9-C546-A485-42B8500691BE}"/>
              </a:ext>
            </a:extLst>
          </p:cNvPr>
          <p:cNvGrpSpPr/>
          <p:nvPr/>
        </p:nvGrpSpPr>
        <p:grpSpPr>
          <a:xfrm>
            <a:off x="9410737" y="4797171"/>
            <a:ext cx="1858830" cy="1151345"/>
            <a:chOff x="9410737" y="4797171"/>
            <a:chExt cx="1858830" cy="1151345"/>
          </a:xfrm>
        </p:grpSpPr>
        <p:sp>
          <p:nvSpPr>
            <p:cNvPr id="21" name="Rectangle: Rounded Corners 255">
              <a:extLst>
                <a:ext uri="{FF2B5EF4-FFF2-40B4-BE49-F238E27FC236}">
                  <a16:creationId xmlns:a16="http://schemas.microsoft.com/office/drawing/2014/main" id="{0B2E96A0-8D15-7842-928A-084B2C81E091}"/>
                </a:ext>
              </a:extLst>
            </p:cNvPr>
            <p:cNvSpPr/>
            <p:nvPr/>
          </p:nvSpPr>
          <p:spPr>
            <a:xfrm>
              <a:off x="9410737" y="4797171"/>
              <a:ext cx="1858830" cy="1151345"/>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A11AADA-AB38-0C4A-94F2-5AC82A7D77D9}"/>
                </a:ext>
              </a:extLst>
            </p:cNvPr>
            <p:cNvSpPr txBox="1"/>
            <p:nvPr/>
          </p:nvSpPr>
          <p:spPr>
            <a:xfrm>
              <a:off x="9584994" y="4830638"/>
              <a:ext cx="1510316" cy="307777"/>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0" dirty="0">
                  <a:solidFill>
                    <a:prstClr val="black"/>
                  </a:solidFill>
                  <a:latin typeface="Calibri" panose="020F0502020204030204"/>
                </a:rPr>
                <a:t>HPC Network</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Shape 272">
              <a:extLst>
                <a:ext uri="{FF2B5EF4-FFF2-40B4-BE49-F238E27FC236}">
                  <a16:creationId xmlns:a16="http://schemas.microsoft.com/office/drawing/2014/main" id="{0560F485-6155-B64E-9D84-693ABECA6ACA}"/>
                </a:ext>
              </a:extLst>
            </p:cNvPr>
            <p:cNvSpPr/>
            <p:nvPr/>
          </p:nvSpPr>
          <p:spPr>
            <a:xfrm rot="10800000" flipV="1">
              <a:off x="9753678" y="5582262"/>
              <a:ext cx="1196152" cy="238338"/>
            </a:xfrm>
            <a:custGeom>
              <a:avLst/>
              <a:gdLst>
                <a:gd name="connsiteX0" fmla="*/ 0 w 804673"/>
                <a:gd name="connsiteY0" fmla="*/ 60351 h 603505"/>
                <a:gd name="connsiteX1" fmla="*/ 60351 w 804673"/>
                <a:gd name="connsiteY1" fmla="*/ 0 h 603505"/>
                <a:gd name="connsiteX2" fmla="*/ 744323 w 804673"/>
                <a:gd name="connsiteY2" fmla="*/ 0 h 603505"/>
                <a:gd name="connsiteX3" fmla="*/ 804674 w 804673"/>
                <a:gd name="connsiteY3" fmla="*/ 60351 h 603505"/>
                <a:gd name="connsiteX4" fmla="*/ 804673 w 804673"/>
                <a:gd name="connsiteY4" fmla="*/ 543155 h 603505"/>
                <a:gd name="connsiteX5" fmla="*/ 744322 w 804673"/>
                <a:gd name="connsiteY5" fmla="*/ 603506 h 603505"/>
                <a:gd name="connsiteX6" fmla="*/ 60351 w 804673"/>
                <a:gd name="connsiteY6" fmla="*/ 603505 h 603505"/>
                <a:gd name="connsiteX7" fmla="*/ 0 w 804673"/>
                <a:gd name="connsiteY7" fmla="*/ 543154 h 603505"/>
                <a:gd name="connsiteX8" fmla="*/ 0 w 804673"/>
                <a:gd name="connsiteY8" fmla="*/ 60351 h 60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73" h="603505">
                  <a:moveTo>
                    <a:pt x="0" y="60351"/>
                  </a:moveTo>
                  <a:cubicBezTo>
                    <a:pt x="0" y="27020"/>
                    <a:pt x="27020" y="0"/>
                    <a:pt x="60351" y="0"/>
                  </a:cubicBezTo>
                  <a:lnTo>
                    <a:pt x="744323" y="0"/>
                  </a:lnTo>
                  <a:cubicBezTo>
                    <a:pt x="777654" y="0"/>
                    <a:pt x="804674" y="27020"/>
                    <a:pt x="804674" y="60351"/>
                  </a:cubicBezTo>
                  <a:cubicBezTo>
                    <a:pt x="804674" y="221286"/>
                    <a:pt x="804673" y="382220"/>
                    <a:pt x="804673" y="543155"/>
                  </a:cubicBezTo>
                  <a:cubicBezTo>
                    <a:pt x="804673" y="576486"/>
                    <a:pt x="777653" y="603506"/>
                    <a:pt x="744322" y="603506"/>
                  </a:cubicBezTo>
                  <a:lnTo>
                    <a:pt x="60351" y="603505"/>
                  </a:lnTo>
                  <a:cubicBezTo>
                    <a:pt x="27020" y="603505"/>
                    <a:pt x="0" y="576485"/>
                    <a:pt x="0" y="543154"/>
                  </a:cubicBezTo>
                  <a:lnTo>
                    <a:pt x="0" y="60351"/>
                  </a:lnTo>
                  <a:close/>
                </a:path>
              </a:pathLst>
            </a:custGeom>
            <a:solidFill>
              <a:srgbClr val="00B050"/>
            </a:solidFill>
            <a:ln>
              <a:noFill/>
            </a:ln>
            <a:effectLst>
              <a:outerShdw blurRad="57150" dist="19050" dir="5400000" algn="ctr" rotWithShape="0">
                <a:srgbClr val="000000">
                  <a:alpha val="63000"/>
                </a:srgbClr>
              </a:outerShdw>
            </a:effectLst>
          </p:spPr>
          <p:txBody>
            <a:bodyPr spcFirstLastPara="0" vert="horz" wrap="square" lIns="37546" tIns="37546" rIns="37546" bIns="37546" numCol="1" spcCol="1270" anchor="ctr" anchorCtr="0">
              <a:noAutofit/>
            </a:bodyPr>
            <a:lstStyle/>
            <a:p>
              <a:pPr algn="ctr" defTabSz="566738" fontAlgn="auto">
                <a:lnSpc>
                  <a:spcPct val="90000"/>
                </a:lnSpc>
                <a:spcAft>
                  <a:spcPct val="35000"/>
                </a:spcAft>
                <a:defRPr/>
              </a:pPr>
              <a:r>
                <a:rPr lang="en-US" sz="1050" b="0" dirty="0">
                  <a:solidFill>
                    <a:prstClr val="white"/>
                  </a:solidFill>
                  <a:latin typeface="Calibri" panose="020F0502020204030204"/>
                </a:rPr>
                <a:t>I/O File System</a:t>
              </a:r>
            </a:p>
          </p:txBody>
        </p:sp>
        <p:sp>
          <p:nvSpPr>
            <p:cNvPr id="26" name="Freeform: Shape 273">
              <a:extLst>
                <a:ext uri="{FF2B5EF4-FFF2-40B4-BE49-F238E27FC236}">
                  <a16:creationId xmlns:a16="http://schemas.microsoft.com/office/drawing/2014/main" id="{9A8CB78C-BF7E-D54C-9EA0-1B7366D0828E}"/>
                </a:ext>
              </a:extLst>
            </p:cNvPr>
            <p:cNvSpPr/>
            <p:nvPr/>
          </p:nvSpPr>
          <p:spPr>
            <a:xfrm rot="10800000" flipV="1">
              <a:off x="9750110" y="5146570"/>
              <a:ext cx="1196151" cy="307776"/>
            </a:xfrm>
            <a:custGeom>
              <a:avLst/>
              <a:gdLst>
                <a:gd name="connsiteX0" fmla="*/ 0 w 804673"/>
                <a:gd name="connsiteY0" fmla="*/ 60351 h 603505"/>
                <a:gd name="connsiteX1" fmla="*/ 60351 w 804673"/>
                <a:gd name="connsiteY1" fmla="*/ 0 h 603505"/>
                <a:gd name="connsiteX2" fmla="*/ 744323 w 804673"/>
                <a:gd name="connsiteY2" fmla="*/ 0 h 603505"/>
                <a:gd name="connsiteX3" fmla="*/ 804674 w 804673"/>
                <a:gd name="connsiteY3" fmla="*/ 60351 h 603505"/>
                <a:gd name="connsiteX4" fmla="*/ 804673 w 804673"/>
                <a:gd name="connsiteY4" fmla="*/ 543155 h 603505"/>
                <a:gd name="connsiteX5" fmla="*/ 744322 w 804673"/>
                <a:gd name="connsiteY5" fmla="*/ 603506 h 603505"/>
                <a:gd name="connsiteX6" fmla="*/ 60351 w 804673"/>
                <a:gd name="connsiteY6" fmla="*/ 603505 h 603505"/>
                <a:gd name="connsiteX7" fmla="*/ 0 w 804673"/>
                <a:gd name="connsiteY7" fmla="*/ 543154 h 603505"/>
                <a:gd name="connsiteX8" fmla="*/ 0 w 804673"/>
                <a:gd name="connsiteY8" fmla="*/ 60351 h 60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73" h="603505">
                  <a:moveTo>
                    <a:pt x="0" y="60351"/>
                  </a:moveTo>
                  <a:cubicBezTo>
                    <a:pt x="0" y="27020"/>
                    <a:pt x="27020" y="0"/>
                    <a:pt x="60351" y="0"/>
                  </a:cubicBezTo>
                  <a:lnTo>
                    <a:pt x="744323" y="0"/>
                  </a:lnTo>
                  <a:cubicBezTo>
                    <a:pt x="777654" y="0"/>
                    <a:pt x="804674" y="27020"/>
                    <a:pt x="804674" y="60351"/>
                  </a:cubicBezTo>
                  <a:cubicBezTo>
                    <a:pt x="804674" y="221286"/>
                    <a:pt x="804673" y="382220"/>
                    <a:pt x="804673" y="543155"/>
                  </a:cubicBezTo>
                  <a:cubicBezTo>
                    <a:pt x="804673" y="576486"/>
                    <a:pt x="777653" y="603506"/>
                    <a:pt x="744322" y="603506"/>
                  </a:cubicBezTo>
                  <a:lnTo>
                    <a:pt x="60351" y="603505"/>
                  </a:lnTo>
                  <a:cubicBezTo>
                    <a:pt x="27020" y="603505"/>
                    <a:pt x="0" y="576485"/>
                    <a:pt x="0" y="543154"/>
                  </a:cubicBezTo>
                  <a:lnTo>
                    <a:pt x="0" y="60351"/>
                  </a:lnTo>
                  <a:close/>
                </a:path>
              </a:pathLst>
            </a:custGeom>
            <a:solidFill>
              <a:srgbClr val="00B050"/>
            </a:solidFill>
            <a:ln>
              <a:noFill/>
            </a:ln>
            <a:effectLst>
              <a:outerShdw blurRad="57150" dist="19050" dir="5400000" algn="ctr" rotWithShape="0">
                <a:srgbClr val="000000">
                  <a:alpha val="63000"/>
                </a:srgbClr>
              </a:outerShdw>
            </a:effectLst>
          </p:spPr>
          <p:txBody>
            <a:bodyPr spcFirstLastPara="0" vert="horz" wrap="square" lIns="37546" tIns="37546" rIns="37546" bIns="37546" numCol="1" spcCol="1270" anchor="ctr" anchorCtr="0">
              <a:noAutofit/>
            </a:bodyPr>
            <a:lstStyle/>
            <a:p>
              <a:pPr algn="ctr" defTabSz="566738" fontAlgn="auto">
                <a:lnSpc>
                  <a:spcPct val="90000"/>
                </a:lnSpc>
                <a:spcAft>
                  <a:spcPct val="35000"/>
                </a:spcAft>
                <a:defRPr/>
              </a:pPr>
              <a:r>
                <a:rPr lang="en-US" sz="1050" b="0" dirty="0">
                  <a:solidFill>
                    <a:prstClr val="white"/>
                  </a:solidFill>
                  <a:latin typeface="Calibri" panose="020F0502020204030204"/>
                </a:rPr>
                <a:t>Communication Fabric</a:t>
              </a:r>
            </a:p>
          </p:txBody>
        </p:sp>
      </p:grpSp>
    </p:spTree>
    <p:extLst>
      <p:ext uri="{BB962C8B-B14F-4D97-AF65-F5344CB8AC3E}">
        <p14:creationId xmlns:p14="http://schemas.microsoft.com/office/powerpoint/2010/main" val="71904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963F8491-A03E-422A-8ED1-6D8D7EE1A871}"/>
              </a:ext>
            </a:extLst>
          </p:cNvPr>
          <p:cNvSpPr>
            <a:spLocks noGrp="1"/>
          </p:cNvSpPr>
          <p:nvPr>
            <p:ph type="title"/>
          </p:nvPr>
        </p:nvSpPr>
        <p:spPr>
          <a:xfrm>
            <a:off x="2092037" y="393789"/>
            <a:ext cx="10795460" cy="772768"/>
          </a:xfrm>
        </p:spPr>
        <p:txBody>
          <a:bodyPr/>
          <a:lstStyle/>
          <a:p>
            <a:r>
              <a:rPr lang="en-US" dirty="0"/>
              <a:t>Summary of existing profiling tools and their capabilities</a:t>
            </a:r>
          </a:p>
        </p:txBody>
      </p:sp>
      <p:sp>
        <p:nvSpPr>
          <p:cNvPr id="6" name="Rectangle 1">
            <a:extLst>
              <a:ext uri="{FF2B5EF4-FFF2-40B4-BE49-F238E27FC236}">
                <a16:creationId xmlns:a16="http://schemas.microsoft.com/office/drawing/2014/main" id="{4F58BB71-9791-534F-8A22-134CA3C4769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TextBox 1">
            <a:extLst>
              <a:ext uri="{FF2B5EF4-FFF2-40B4-BE49-F238E27FC236}">
                <a16:creationId xmlns:a16="http://schemas.microsoft.com/office/drawing/2014/main" id="{2E8B3953-7FCE-FA4C-A121-6EE5C2CBB10B}"/>
              </a:ext>
            </a:extLst>
          </p:cNvPr>
          <p:cNvSpPr txBox="1"/>
          <p:nvPr/>
        </p:nvSpPr>
        <p:spPr bwMode="auto">
          <a:xfrm>
            <a:off x="210545" y="6291118"/>
            <a:ext cx="11927945" cy="368692"/>
          </a:xfrm>
          <a:prstGeom prst="rect">
            <a:avLst/>
          </a:prstGeom>
          <a:noFill/>
          <a:ln w="9525">
            <a:noFill/>
            <a:miter lim="800000"/>
            <a:headEnd/>
            <a:tailEnd/>
          </a:ln>
        </p:spPr>
        <p:txBody>
          <a:bodyPr vert="horz" wrap="none" lIns="92075" tIns="46038" rIns="92075" bIns="46038" numCol="1" rtlCol="0" anchor="t" anchorCtr="0" compatLnSpc="1">
            <a:prstTxWarp prst="textNoShape">
              <a:avLst/>
            </a:prstTxWarp>
            <a:spAutoFit/>
          </a:bodyPr>
          <a:lstStyle/>
          <a:p>
            <a:pPr eaLnBrk="0" hangingPunct="0">
              <a:lnSpc>
                <a:spcPct val="120000"/>
              </a:lnSpc>
              <a:spcBef>
                <a:spcPct val="20000"/>
              </a:spcBef>
            </a:pPr>
            <a:r>
              <a:rPr kumimoji="1" lang="en-US" b="0" i="0" u="none" strike="noStrike" kern="0" cap="none" spc="0" normalizeH="0" baseline="0" noProof="0" dirty="0">
                <a:ln>
                  <a:noFill/>
                </a:ln>
                <a:effectLst/>
                <a:uLnTx/>
                <a:uFillTx/>
                <a:latin typeface="+mj-lt"/>
                <a:ea typeface="+mn-ea"/>
                <a:cs typeface="Calibri" pitchFamily="34" charset="0"/>
              </a:rPr>
              <a:t>* This design has been publicly released </a:t>
            </a:r>
            <a:r>
              <a:rPr kumimoji="1" lang="en-US" b="0" kern="0" dirty="0">
                <a:latin typeface="+mj-lt"/>
                <a:cs typeface="Calibri" pitchFamily="34" charset="0"/>
              </a:rPr>
              <a:t>on 06/08/2020 and is available for free here </a:t>
            </a:r>
            <a:r>
              <a:rPr kumimoji="1" lang="en-US" b="0" kern="0" dirty="0">
                <a:latin typeface="+mj-lt"/>
                <a:cs typeface="Calibri" pitchFamily="34" charset="0"/>
                <a:hlinkClick r:id="rId2"/>
              </a:rPr>
              <a:t>https://mvapich.cse.ohio-state.edu/tools/osu-inam/</a:t>
            </a:r>
            <a:r>
              <a:rPr kumimoji="1" lang="en-US" b="0" kern="0" dirty="0">
                <a:latin typeface="+mj-lt"/>
                <a:cs typeface="Calibri" pitchFamily="34" charset="0"/>
              </a:rPr>
              <a:t> </a:t>
            </a:r>
            <a:endParaRPr kumimoji="1" lang="en-US" b="0" i="0" u="none" strike="noStrike" kern="0" cap="none" spc="0" normalizeH="0" baseline="0" noProof="0" dirty="0">
              <a:ln>
                <a:noFill/>
              </a:ln>
              <a:effectLst/>
              <a:uLnTx/>
              <a:uFillTx/>
              <a:latin typeface="+mj-lt"/>
              <a:ea typeface="+mn-ea"/>
              <a:cs typeface="Calibri" pitchFamily="34" charset="0"/>
            </a:endParaRPr>
          </a:p>
        </p:txBody>
      </p:sp>
      <p:graphicFrame>
        <p:nvGraphicFramePr>
          <p:cNvPr id="7" name="Table 7">
            <a:extLst>
              <a:ext uri="{FF2B5EF4-FFF2-40B4-BE49-F238E27FC236}">
                <a16:creationId xmlns:a16="http://schemas.microsoft.com/office/drawing/2014/main" id="{E609B993-A4E9-B24A-925F-8659B1822D21}"/>
              </a:ext>
            </a:extLst>
          </p:cNvPr>
          <p:cNvGraphicFramePr>
            <a:graphicFrameLocks noGrp="1"/>
          </p:cNvGraphicFramePr>
          <p:nvPr>
            <p:ph idx="1"/>
          </p:nvPr>
        </p:nvGraphicFramePr>
        <p:xfrm>
          <a:off x="1149927" y="926638"/>
          <a:ext cx="9718964" cy="5394960"/>
        </p:xfrm>
        <a:graphic>
          <a:graphicData uri="http://schemas.openxmlformats.org/drawingml/2006/table">
            <a:tbl>
              <a:tblPr firstRow="1" bandRow="1">
                <a:tableStyleId>{5A111915-BE36-4E01-A7E5-04B1672EAD32}</a:tableStyleId>
              </a:tblPr>
              <a:tblGrid>
                <a:gridCol w="2429741">
                  <a:extLst>
                    <a:ext uri="{9D8B030D-6E8A-4147-A177-3AD203B41FA5}">
                      <a16:colId xmlns:a16="http://schemas.microsoft.com/office/drawing/2014/main" val="537779426"/>
                    </a:ext>
                  </a:extLst>
                </a:gridCol>
                <a:gridCol w="2429741">
                  <a:extLst>
                    <a:ext uri="{9D8B030D-6E8A-4147-A177-3AD203B41FA5}">
                      <a16:colId xmlns:a16="http://schemas.microsoft.com/office/drawing/2014/main" val="2713382806"/>
                    </a:ext>
                  </a:extLst>
                </a:gridCol>
                <a:gridCol w="2429741">
                  <a:extLst>
                    <a:ext uri="{9D8B030D-6E8A-4147-A177-3AD203B41FA5}">
                      <a16:colId xmlns:a16="http://schemas.microsoft.com/office/drawing/2014/main" val="1529926182"/>
                    </a:ext>
                  </a:extLst>
                </a:gridCol>
                <a:gridCol w="2429741">
                  <a:extLst>
                    <a:ext uri="{9D8B030D-6E8A-4147-A177-3AD203B41FA5}">
                      <a16:colId xmlns:a16="http://schemas.microsoft.com/office/drawing/2014/main" val="931863376"/>
                    </a:ext>
                  </a:extLst>
                </a:gridCol>
              </a:tblGrid>
              <a:tr h="328922">
                <a:tc rowSpan="2">
                  <a:txBody>
                    <a:bodyPr/>
                    <a:lstStyle/>
                    <a:p>
                      <a:pPr algn="ctr"/>
                      <a:r>
                        <a:rPr lang="en-US" sz="1800" dirty="0">
                          <a:latin typeface="+mn-lt"/>
                        </a:rPr>
                        <a:t>Tools</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accent1">
                        <a:lumMod val="20000"/>
                        <a:lumOff val="80000"/>
                      </a:schemeClr>
                    </a:solidFill>
                  </a:tcPr>
                </a:tc>
                <a:tc gridSpan="3">
                  <a:txBody>
                    <a:bodyPr/>
                    <a:lstStyle/>
                    <a:p>
                      <a:pPr algn="ctr"/>
                      <a:r>
                        <a:rPr lang="en-US" sz="1800" dirty="0">
                          <a:latin typeface="+mn-lt"/>
                        </a:rPr>
                        <a:t> MPI Runtime</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8504895"/>
                  </a:ext>
                </a:extLst>
              </a:tr>
              <a:tr h="328922">
                <a:tc vMerge="1">
                  <a:txBody>
                    <a:bodyPr/>
                    <a:lstStyle/>
                    <a:p>
                      <a:endParaRPr lang="en-US"/>
                    </a:p>
                  </a:txBody>
                  <a:tcPr/>
                </a:tc>
                <a:tc>
                  <a:txBody>
                    <a:bodyPr/>
                    <a:lstStyle/>
                    <a:p>
                      <a:pPr algn="ctr"/>
                      <a:r>
                        <a:rPr lang="en-US" sz="1600" b="1" dirty="0">
                          <a:solidFill>
                            <a:schemeClr val="bg1"/>
                          </a:solidFill>
                          <a:latin typeface="+mn-lt"/>
                        </a:rPr>
                        <a:t>Applications</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algn="ctr"/>
                      <a:r>
                        <a:rPr lang="en-US" sz="1600" b="1" dirty="0">
                          <a:solidFill>
                            <a:schemeClr val="bg1"/>
                          </a:solidFill>
                          <a:latin typeface="+mn-lt"/>
                        </a:rPr>
                        <a:t>Network Fabric</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algn="ctr"/>
                      <a:r>
                        <a:rPr lang="en-US" sz="1600" b="1" dirty="0">
                          <a:solidFill>
                            <a:schemeClr val="bg1"/>
                          </a:solidFill>
                          <a:latin typeface="+mn-lt"/>
                        </a:rPr>
                        <a:t>Job scheduler</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3161264087"/>
                  </a:ext>
                </a:extLst>
              </a:tr>
              <a:tr h="328922">
                <a:tc>
                  <a:txBody>
                    <a:bodyPr/>
                    <a:lstStyle/>
                    <a:p>
                      <a:pPr algn="ctr"/>
                      <a:r>
                        <a:rPr lang="en-US" sz="1600" b="1" dirty="0">
                          <a:solidFill>
                            <a:srgbClr val="00A249"/>
                          </a:solidFill>
                          <a:latin typeface="+mn-lt"/>
                        </a:rPr>
                        <a:t>INAM*</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1" cap="none" spc="0" dirty="0">
                          <a:solidFill>
                            <a:srgbClr val="00A249"/>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1" cap="none" spc="0" dirty="0">
                          <a:solidFill>
                            <a:srgbClr val="00A249"/>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1" cap="none" spc="0" dirty="0">
                          <a:solidFill>
                            <a:srgbClr val="00A249"/>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1843330053"/>
                  </a:ext>
                </a:extLst>
              </a:tr>
              <a:tr h="328922">
                <a:tc>
                  <a:txBody>
                    <a:bodyPr/>
                    <a:lstStyle/>
                    <a:p>
                      <a:pPr algn="ctr"/>
                      <a:r>
                        <a:rPr lang="en-US" sz="1600" dirty="0">
                          <a:latin typeface="+mn-lt"/>
                        </a:rPr>
                        <a:t>TAU</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00A249"/>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00A249"/>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C00000"/>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687055041"/>
                  </a:ext>
                </a:extLst>
              </a:tr>
              <a:tr h="328922">
                <a:tc>
                  <a:txBody>
                    <a:bodyPr/>
                    <a:lstStyle/>
                    <a:p>
                      <a:pPr algn="ctr"/>
                      <a:r>
                        <a:rPr lang="en-US" sz="1600" dirty="0">
                          <a:latin typeface="+mn-lt"/>
                        </a:rPr>
                        <a:t>HPCToolkit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00A249"/>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C00000"/>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C00000"/>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3961788543"/>
                  </a:ext>
                </a:extLst>
              </a:tr>
              <a:tr h="328922">
                <a:tc>
                  <a:txBody>
                    <a:bodyPr/>
                    <a:lstStyle/>
                    <a:p>
                      <a:pPr algn="ctr"/>
                      <a:r>
                        <a:rPr lang="en-US" sz="1600" dirty="0">
                          <a:latin typeface="+mn-lt"/>
                        </a:rPr>
                        <a:t>Intel Vtune</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00A249"/>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C00000"/>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C00000"/>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522541002"/>
                  </a:ext>
                </a:extLst>
              </a:tr>
              <a:tr h="328922">
                <a:tc>
                  <a:txBody>
                    <a:bodyPr/>
                    <a:lstStyle/>
                    <a:p>
                      <a:pPr algn="ctr"/>
                      <a:r>
                        <a:rPr lang="en-US" sz="1600" dirty="0">
                          <a:latin typeface="+mn-lt"/>
                        </a:rPr>
                        <a:t>IPM</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00A249"/>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C00000"/>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C00000"/>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3827576364"/>
                  </a:ext>
                </a:extLst>
              </a:tr>
              <a:tr h="328922">
                <a:tc>
                  <a:txBody>
                    <a:bodyPr/>
                    <a:lstStyle/>
                    <a:p>
                      <a:pPr algn="ctr"/>
                      <a:r>
                        <a:rPr lang="en-US" sz="1600" dirty="0">
                          <a:latin typeface="+mn-lt"/>
                        </a:rPr>
                        <a:t>mpiP</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00A249"/>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C00000"/>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C00000"/>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3025866501"/>
                  </a:ext>
                </a:extLst>
              </a:tr>
              <a:tr h="328922">
                <a:tc>
                  <a:txBody>
                    <a:bodyPr/>
                    <a:lstStyle/>
                    <a:p>
                      <a:pPr algn="ctr"/>
                      <a:r>
                        <a:rPr lang="en-US" sz="1600" dirty="0">
                          <a:latin typeface="+mn-lt"/>
                        </a:rPr>
                        <a:t>Intel ITAC</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00A249"/>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C00000"/>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C00000"/>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2530123558"/>
                  </a:ext>
                </a:extLst>
              </a:tr>
              <a:tr h="328922">
                <a:tc>
                  <a:txBody>
                    <a:bodyPr/>
                    <a:lstStyle/>
                    <a:p>
                      <a:pPr algn="ctr"/>
                      <a:r>
                        <a:rPr lang="en-US" sz="1600" dirty="0">
                          <a:latin typeface="+mn-lt"/>
                        </a:rPr>
                        <a:t>ARM MAP</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00A249"/>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C00000"/>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C00000"/>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222675406"/>
                  </a:ext>
                </a:extLst>
              </a:tr>
              <a:tr h="328922">
                <a:tc>
                  <a:txBody>
                    <a:bodyPr/>
                    <a:lstStyle/>
                    <a:p>
                      <a:pPr algn="ctr"/>
                      <a:r>
                        <a:rPr lang="en-US" sz="1600" dirty="0">
                          <a:latin typeface="+mn-lt"/>
                        </a:rPr>
                        <a:t>HVProf</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00A249"/>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C00000"/>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C00000"/>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2730246594"/>
                  </a:ext>
                </a:extLst>
              </a:tr>
              <a:tr h="328922">
                <a:tc>
                  <a:txBody>
                    <a:bodyPr/>
                    <a:lstStyle/>
                    <a:p>
                      <a:pPr algn="ctr"/>
                      <a:r>
                        <a:rPr lang="en-US" sz="1600" dirty="0">
                          <a:latin typeface="+mn-lt"/>
                        </a:rPr>
                        <a:t>PCP(used by XDMOD)</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C00000"/>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00A249"/>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00A249"/>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3919414712"/>
                  </a:ext>
                </a:extLst>
              </a:tr>
              <a:tr h="328922">
                <a:tc>
                  <a:txBody>
                    <a:bodyPr/>
                    <a:lstStyle/>
                    <a:p>
                      <a:pPr algn="ctr"/>
                      <a:r>
                        <a:rPr lang="en-US" sz="1600" dirty="0">
                          <a:latin typeface="+mn-lt"/>
                        </a:rPr>
                        <a:t>Prometheus</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C00000"/>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00A249"/>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00A249"/>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1667993295"/>
                  </a:ext>
                </a:extLst>
              </a:tr>
              <a:tr h="328922">
                <a:tc>
                  <a:txBody>
                    <a:bodyPr/>
                    <a:lstStyle/>
                    <a:p>
                      <a:pPr algn="ctr"/>
                      <a:r>
                        <a:rPr lang="en-US" sz="1600" dirty="0">
                          <a:latin typeface="+mn-lt"/>
                        </a:rPr>
                        <a:t>Mellanox FabricIT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C00000"/>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00A249"/>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C00000"/>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3074752106"/>
                  </a:ext>
                </a:extLst>
              </a:tr>
              <a:tr h="328922">
                <a:tc>
                  <a:txBody>
                    <a:bodyPr/>
                    <a:lstStyle/>
                    <a:p>
                      <a:pPr algn="ctr"/>
                      <a:r>
                        <a:rPr lang="en-US" sz="1600" dirty="0">
                          <a:latin typeface="+mn-lt"/>
                        </a:rPr>
                        <a:t>BoxFish</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C00000"/>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00A249"/>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C00000"/>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1720402909"/>
                  </a:ext>
                </a:extLst>
              </a:tr>
              <a:tr h="328922">
                <a:tc>
                  <a:txBody>
                    <a:bodyPr/>
                    <a:lstStyle/>
                    <a:p>
                      <a:pPr algn="ctr"/>
                      <a:r>
                        <a:rPr lang="en-US" sz="1600" dirty="0">
                          <a:latin typeface="+mn-lt"/>
                        </a:rPr>
                        <a:t>LDMS</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C00000"/>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00A249"/>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cap="none" spc="0" dirty="0">
                          <a:solidFill>
                            <a:srgbClr val="C00000"/>
                          </a:solidFill>
                          <a:effectLst/>
                          <a:latin typeface="+mn-lt"/>
                        </a:rPr>
                        <a:t>✗</a:t>
                      </a: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3334199386"/>
                  </a:ext>
                </a:extLst>
              </a:tr>
            </a:tbl>
          </a:graphicData>
        </a:graphic>
      </p:graphicFrame>
    </p:spTree>
    <p:extLst>
      <p:ext uri="{BB962C8B-B14F-4D97-AF65-F5344CB8AC3E}">
        <p14:creationId xmlns:p14="http://schemas.microsoft.com/office/powerpoint/2010/main" val="88550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B1C56E-F01F-8642-9944-9C20F804FE47}"/>
              </a:ext>
            </a:extLst>
          </p:cNvPr>
          <p:cNvSpPr>
            <a:spLocks noGrp="1"/>
          </p:cNvSpPr>
          <p:nvPr>
            <p:ph idx="1"/>
          </p:nvPr>
        </p:nvSpPr>
        <p:spPr>
          <a:xfrm>
            <a:off x="786940" y="1205347"/>
            <a:ext cx="8528709" cy="5104015"/>
          </a:xfrm>
        </p:spPr>
        <p:txBody>
          <a:bodyPr/>
          <a:lstStyle/>
          <a:p>
            <a:r>
              <a:rPr lang="en-US" dirty="0">
                <a:solidFill>
                  <a:srgbClr val="000000"/>
                </a:solidFill>
              </a:rPr>
              <a:t>Understanding the </a:t>
            </a:r>
            <a:r>
              <a:rPr lang="en-US" dirty="0">
                <a:solidFill>
                  <a:srgbClr val="00B0F0"/>
                </a:solidFill>
              </a:rPr>
              <a:t>interaction</a:t>
            </a:r>
            <a:r>
              <a:rPr lang="en-US" dirty="0">
                <a:solidFill>
                  <a:srgbClr val="000000"/>
                </a:solidFill>
              </a:rPr>
              <a:t> between applications, MPI libraries, I/O and the communication fabric is challenging</a:t>
            </a:r>
          </a:p>
          <a:p>
            <a:pPr marL="742931" lvl="1" indent="-285743">
              <a:defRPr/>
            </a:pPr>
            <a:r>
              <a:rPr lang="en-US" dirty="0">
                <a:solidFill>
                  <a:srgbClr val="000000"/>
                </a:solidFill>
              </a:rPr>
              <a:t>Find </a:t>
            </a:r>
            <a:r>
              <a:rPr lang="en-US" dirty="0">
                <a:solidFill>
                  <a:srgbClr val="00B050"/>
                </a:solidFill>
              </a:rPr>
              <a:t>root causes </a:t>
            </a:r>
            <a:r>
              <a:rPr lang="en-US" dirty="0">
                <a:solidFill>
                  <a:srgbClr val="000000"/>
                </a:solidFill>
              </a:rPr>
              <a:t>for performance degradation</a:t>
            </a:r>
          </a:p>
          <a:p>
            <a:pPr marL="742931" lvl="1" indent="-285743">
              <a:defRPr/>
            </a:pPr>
            <a:r>
              <a:rPr lang="en-US" dirty="0">
                <a:solidFill>
                  <a:srgbClr val="000000"/>
                </a:solidFill>
              </a:rPr>
              <a:t>Identify </a:t>
            </a:r>
            <a:r>
              <a:rPr lang="en-US" dirty="0">
                <a:solidFill>
                  <a:srgbClr val="00B050"/>
                </a:solidFill>
              </a:rPr>
              <a:t>which layer </a:t>
            </a:r>
            <a:r>
              <a:rPr lang="en-US" dirty="0">
                <a:solidFill>
                  <a:srgbClr val="000000"/>
                </a:solidFill>
              </a:rPr>
              <a:t>is</a:t>
            </a:r>
            <a:r>
              <a:rPr lang="en-US" dirty="0">
                <a:solidFill>
                  <a:srgbClr val="00B050"/>
                </a:solidFill>
              </a:rPr>
              <a:t> </a:t>
            </a:r>
            <a:r>
              <a:rPr lang="en-US" dirty="0">
                <a:solidFill>
                  <a:srgbClr val="000000"/>
                </a:solidFill>
              </a:rPr>
              <a:t>causing the possible issue </a:t>
            </a:r>
          </a:p>
          <a:p>
            <a:pPr marL="742931" lvl="1" indent="-285743">
              <a:defRPr/>
            </a:pPr>
            <a:r>
              <a:rPr lang="en-US" dirty="0">
                <a:solidFill>
                  <a:srgbClr val="000000"/>
                </a:solidFill>
              </a:rPr>
              <a:t>Understand the internal interaction and </a:t>
            </a:r>
            <a:r>
              <a:rPr lang="en-US" dirty="0">
                <a:solidFill>
                  <a:srgbClr val="00B050"/>
                </a:solidFill>
              </a:rPr>
              <a:t>interplay</a:t>
            </a:r>
            <a:r>
              <a:rPr lang="en-US" dirty="0">
                <a:solidFill>
                  <a:srgbClr val="000000"/>
                </a:solidFill>
              </a:rPr>
              <a:t> of MPI library components and network level</a:t>
            </a:r>
          </a:p>
          <a:p>
            <a:pPr marL="742931" lvl="1" indent="-285743">
              <a:defRPr/>
            </a:pPr>
            <a:r>
              <a:rPr lang="en-US" dirty="0">
                <a:solidFill>
                  <a:srgbClr val="000000"/>
                </a:solidFill>
              </a:rPr>
              <a:t>Online profiling </a:t>
            </a:r>
            <a:endParaRPr lang="en-US" dirty="0"/>
          </a:p>
        </p:txBody>
      </p:sp>
      <p:sp>
        <p:nvSpPr>
          <p:cNvPr id="3" name="Title 2">
            <a:extLst>
              <a:ext uri="{FF2B5EF4-FFF2-40B4-BE49-F238E27FC236}">
                <a16:creationId xmlns:a16="http://schemas.microsoft.com/office/drawing/2014/main" id="{1B43D5B2-70EB-7B40-8ACD-02E05BFC91CD}"/>
              </a:ext>
            </a:extLst>
          </p:cNvPr>
          <p:cNvSpPr>
            <a:spLocks noGrp="1"/>
          </p:cNvSpPr>
          <p:nvPr>
            <p:ph type="title"/>
          </p:nvPr>
        </p:nvSpPr>
        <p:spPr/>
        <p:txBody>
          <a:bodyPr/>
          <a:lstStyle/>
          <a:p>
            <a:r>
              <a:rPr lang="en-US" dirty="0"/>
              <a:t>Profiling Tools Perspective and Broad Challenges</a:t>
            </a:r>
          </a:p>
        </p:txBody>
      </p:sp>
      <p:sp>
        <p:nvSpPr>
          <p:cNvPr id="8" name="Rectangle: Rounded Corners 254">
            <a:extLst>
              <a:ext uri="{FF2B5EF4-FFF2-40B4-BE49-F238E27FC236}">
                <a16:creationId xmlns:a16="http://schemas.microsoft.com/office/drawing/2014/main" id="{1C63D847-7C93-6A4C-A2DB-300C53674A29}"/>
              </a:ext>
            </a:extLst>
          </p:cNvPr>
          <p:cNvSpPr/>
          <p:nvPr/>
        </p:nvSpPr>
        <p:spPr>
          <a:xfrm>
            <a:off x="9418772" y="2241592"/>
            <a:ext cx="1858830" cy="349931"/>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HPC Applications</a:t>
            </a:r>
          </a:p>
        </p:txBody>
      </p:sp>
      <p:sp>
        <p:nvSpPr>
          <p:cNvPr id="9" name="Rectangle: Rounded Corners 255">
            <a:extLst>
              <a:ext uri="{FF2B5EF4-FFF2-40B4-BE49-F238E27FC236}">
                <a16:creationId xmlns:a16="http://schemas.microsoft.com/office/drawing/2014/main" id="{DBCA2C52-FD1B-EF44-B462-E62998CB3A1C}"/>
              </a:ext>
            </a:extLst>
          </p:cNvPr>
          <p:cNvSpPr/>
          <p:nvPr/>
        </p:nvSpPr>
        <p:spPr>
          <a:xfrm>
            <a:off x="9418771" y="3182557"/>
            <a:ext cx="1858830" cy="1463592"/>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502B602-644B-C34A-9381-92FDF182D8FF}"/>
              </a:ext>
            </a:extLst>
          </p:cNvPr>
          <p:cNvSpPr txBox="1"/>
          <p:nvPr/>
        </p:nvSpPr>
        <p:spPr>
          <a:xfrm>
            <a:off x="9698927" y="3195924"/>
            <a:ext cx="1510316" cy="307777"/>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MPI Library</a:t>
            </a:r>
          </a:p>
        </p:txBody>
      </p:sp>
      <p:sp>
        <p:nvSpPr>
          <p:cNvPr id="11" name="Rectangle: Rounded Corners 257">
            <a:extLst>
              <a:ext uri="{FF2B5EF4-FFF2-40B4-BE49-F238E27FC236}">
                <a16:creationId xmlns:a16="http://schemas.microsoft.com/office/drawing/2014/main" id="{D2AC139C-903D-0F42-B460-FC74F63A69AA}"/>
              </a:ext>
            </a:extLst>
          </p:cNvPr>
          <p:cNvSpPr/>
          <p:nvPr/>
        </p:nvSpPr>
        <p:spPr>
          <a:xfrm>
            <a:off x="9418772" y="2712074"/>
            <a:ext cx="1858830" cy="349931"/>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Job Scheduler</a:t>
            </a:r>
          </a:p>
        </p:txBody>
      </p:sp>
      <p:sp>
        <p:nvSpPr>
          <p:cNvPr id="14" name="Flowchart: Connector 268">
            <a:extLst>
              <a:ext uri="{FF2B5EF4-FFF2-40B4-BE49-F238E27FC236}">
                <a16:creationId xmlns:a16="http://schemas.microsoft.com/office/drawing/2014/main" id="{1E0207B8-AC29-4D4A-9442-F3BF69D93A2B}"/>
              </a:ext>
            </a:extLst>
          </p:cNvPr>
          <p:cNvSpPr/>
          <p:nvPr/>
        </p:nvSpPr>
        <p:spPr>
          <a:xfrm>
            <a:off x="10607396" y="3805416"/>
            <a:ext cx="33385" cy="42591"/>
          </a:xfrm>
          <a:prstGeom prst="flowChartConnector">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lowchart: Connector 269">
            <a:extLst>
              <a:ext uri="{FF2B5EF4-FFF2-40B4-BE49-F238E27FC236}">
                <a16:creationId xmlns:a16="http://schemas.microsoft.com/office/drawing/2014/main" id="{828B8C6D-2C81-B840-A29D-F8F70723D322}"/>
              </a:ext>
            </a:extLst>
          </p:cNvPr>
          <p:cNvSpPr/>
          <p:nvPr/>
        </p:nvSpPr>
        <p:spPr>
          <a:xfrm>
            <a:off x="10672423" y="3805916"/>
            <a:ext cx="33385" cy="44950"/>
          </a:xfrm>
          <a:prstGeom prst="flowChartConnector">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lowchart: Connector 270">
            <a:extLst>
              <a:ext uri="{FF2B5EF4-FFF2-40B4-BE49-F238E27FC236}">
                <a16:creationId xmlns:a16="http://schemas.microsoft.com/office/drawing/2014/main" id="{124C480A-46F1-B946-9B0C-E9DC576F3D4E}"/>
              </a:ext>
            </a:extLst>
          </p:cNvPr>
          <p:cNvSpPr/>
          <p:nvPr/>
        </p:nvSpPr>
        <p:spPr>
          <a:xfrm>
            <a:off x="10541498" y="3805416"/>
            <a:ext cx="33385" cy="44950"/>
          </a:xfrm>
          <a:prstGeom prst="flowChartConnector">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271">
            <a:extLst>
              <a:ext uri="{FF2B5EF4-FFF2-40B4-BE49-F238E27FC236}">
                <a16:creationId xmlns:a16="http://schemas.microsoft.com/office/drawing/2014/main" id="{EA1B233B-CEDC-1147-AF03-1A901A0F8567}"/>
              </a:ext>
            </a:extLst>
          </p:cNvPr>
          <p:cNvSpPr/>
          <p:nvPr/>
        </p:nvSpPr>
        <p:spPr>
          <a:xfrm rot="10800000" flipV="1">
            <a:off x="10737450" y="3671964"/>
            <a:ext cx="471793" cy="317784"/>
          </a:xfrm>
          <a:custGeom>
            <a:avLst/>
            <a:gdLst>
              <a:gd name="connsiteX0" fmla="*/ 0 w 804673"/>
              <a:gd name="connsiteY0" fmla="*/ 60351 h 603505"/>
              <a:gd name="connsiteX1" fmla="*/ 60351 w 804673"/>
              <a:gd name="connsiteY1" fmla="*/ 0 h 603505"/>
              <a:gd name="connsiteX2" fmla="*/ 744323 w 804673"/>
              <a:gd name="connsiteY2" fmla="*/ 0 h 603505"/>
              <a:gd name="connsiteX3" fmla="*/ 804674 w 804673"/>
              <a:gd name="connsiteY3" fmla="*/ 60351 h 603505"/>
              <a:gd name="connsiteX4" fmla="*/ 804673 w 804673"/>
              <a:gd name="connsiteY4" fmla="*/ 543155 h 603505"/>
              <a:gd name="connsiteX5" fmla="*/ 744322 w 804673"/>
              <a:gd name="connsiteY5" fmla="*/ 603506 h 603505"/>
              <a:gd name="connsiteX6" fmla="*/ 60351 w 804673"/>
              <a:gd name="connsiteY6" fmla="*/ 603505 h 603505"/>
              <a:gd name="connsiteX7" fmla="*/ 0 w 804673"/>
              <a:gd name="connsiteY7" fmla="*/ 543154 h 603505"/>
              <a:gd name="connsiteX8" fmla="*/ 0 w 804673"/>
              <a:gd name="connsiteY8" fmla="*/ 60351 h 60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73" h="603505">
                <a:moveTo>
                  <a:pt x="0" y="60351"/>
                </a:moveTo>
                <a:cubicBezTo>
                  <a:pt x="0" y="27020"/>
                  <a:pt x="27020" y="0"/>
                  <a:pt x="60351" y="0"/>
                </a:cubicBezTo>
                <a:lnTo>
                  <a:pt x="744323" y="0"/>
                </a:lnTo>
                <a:cubicBezTo>
                  <a:pt x="777654" y="0"/>
                  <a:pt x="804674" y="27020"/>
                  <a:pt x="804674" y="60351"/>
                </a:cubicBezTo>
                <a:cubicBezTo>
                  <a:pt x="804674" y="221286"/>
                  <a:pt x="804673" y="382220"/>
                  <a:pt x="804673" y="543155"/>
                </a:cubicBezTo>
                <a:cubicBezTo>
                  <a:pt x="804673" y="576486"/>
                  <a:pt x="777653" y="603506"/>
                  <a:pt x="744322" y="603506"/>
                </a:cubicBezTo>
                <a:lnTo>
                  <a:pt x="60351" y="603505"/>
                </a:lnTo>
                <a:cubicBezTo>
                  <a:pt x="27020" y="603505"/>
                  <a:pt x="0" y="576485"/>
                  <a:pt x="0" y="543154"/>
                </a:cubicBezTo>
                <a:lnTo>
                  <a:pt x="0" y="60351"/>
                </a:lnTo>
                <a:close/>
              </a:path>
            </a:pathLst>
          </a:custGeom>
          <a:solidFill>
            <a:srgbClr val="00B050"/>
          </a:solidFill>
          <a:ln>
            <a:noFill/>
          </a:ln>
          <a:effectLst>
            <a:outerShdw blurRad="57150" dist="19050" dir="5400000" algn="ctr" rotWithShape="0">
              <a:srgbClr val="000000">
                <a:alpha val="63000"/>
              </a:srgbClr>
            </a:outerShdw>
          </a:effectLst>
        </p:spPr>
        <p:txBody>
          <a:bodyPr spcFirstLastPara="0" vert="horz" wrap="square" lIns="50061" tIns="50061" rIns="50061" bIns="50061"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Rank K</a:t>
            </a:r>
          </a:p>
        </p:txBody>
      </p:sp>
      <p:sp>
        <p:nvSpPr>
          <p:cNvPr id="18" name="Freeform: Shape 272">
            <a:extLst>
              <a:ext uri="{FF2B5EF4-FFF2-40B4-BE49-F238E27FC236}">
                <a16:creationId xmlns:a16="http://schemas.microsoft.com/office/drawing/2014/main" id="{6C7FC053-B594-2C49-B808-D5C9608132FA}"/>
              </a:ext>
            </a:extLst>
          </p:cNvPr>
          <p:cNvSpPr/>
          <p:nvPr/>
        </p:nvSpPr>
        <p:spPr>
          <a:xfrm rot="10800000" flipV="1">
            <a:off x="9994881" y="3667819"/>
            <a:ext cx="476378" cy="317784"/>
          </a:xfrm>
          <a:custGeom>
            <a:avLst/>
            <a:gdLst>
              <a:gd name="connsiteX0" fmla="*/ 0 w 804673"/>
              <a:gd name="connsiteY0" fmla="*/ 60351 h 603505"/>
              <a:gd name="connsiteX1" fmla="*/ 60351 w 804673"/>
              <a:gd name="connsiteY1" fmla="*/ 0 h 603505"/>
              <a:gd name="connsiteX2" fmla="*/ 744323 w 804673"/>
              <a:gd name="connsiteY2" fmla="*/ 0 h 603505"/>
              <a:gd name="connsiteX3" fmla="*/ 804674 w 804673"/>
              <a:gd name="connsiteY3" fmla="*/ 60351 h 603505"/>
              <a:gd name="connsiteX4" fmla="*/ 804673 w 804673"/>
              <a:gd name="connsiteY4" fmla="*/ 543155 h 603505"/>
              <a:gd name="connsiteX5" fmla="*/ 744322 w 804673"/>
              <a:gd name="connsiteY5" fmla="*/ 603506 h 603505"/>
              <a:gd name="connsiteX6" fmla="*/ 60351 w 804673"/>
              <a:gd name="connsiteY6" fmla="*/ 603505 h 603505"/>
              <a:gd name="connsiteX7" fmla="*/ 0 w 804673"/>
              <a:gd name="connsiteY7" fmla="*/ 543154 h 603505"/>
              <a:gd name="connsiteX8" fmla="*/ 0 w 804673"/>
              <a:gd name="connsiteY8" fmla="*/ 60351 h 60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73" h="603505">
                <a:moveTo>
                  <a:pt x="0" y="60351"/>
                </a:moveTo>
                <a:cubicBezTo>
                  <a:pt x="0" y="27020"/>
                  <a:pt x="27020" y="0"/>
                  <a:pt x="60351" y="0"/>
                </a:cubicBezTo>
                <a:lnTo>
                  <a:pt x="744323" y="0"/>
                </a:lnTo>
                <a:cubicBezTo>
                  <a:pt x="777654" y="0"/>
                  <a:pt x="804674" y="27020"/>
                  <a:pt x="804674" y="60351"/>
                </a:cubicBezTo>
                <a:cubicBezTo>
                  <a:pt x="804674" y="221286"/>
                  <a:pt x="804673" y="382220"/>
                  <a:pt x="804673" y="543155"/>
                </a:cubicBezTo>
                <a:cubicBezTo>
                  <a:pt x="804673" y="576486"/>
                  <a:pt x="777653" y="603506"/>
                  <a:pt x="744322" y="603506"/>
                </a:cubicBezTo>
                <a:lnTo>
                  <a:pt x="60351" y="603505"/>
                </a:lnTo>
                <a:cubicBezTo>
                  <a:pt x="27020" y="603505"/>
                  <a:pt x="0" y="576485"/>
                  <a:pt x="0" y="543154"/>
                </a:cubicBezTo>
                <a:lnTo>
                  <a:pt x="0" y="60351"/>
                </a:lnTo>
                <a:close/>
              </a:path>
            </a:pathLst>
          </a:custGeom>
          <a:solidFill>
            <a:srgbClr val="00B050"/>
          </a:solidFill>
          <a:ln>
            <a:noFill/>
          </a:ln>
          <a:effectLst>
            <a:outerShdw blurRad="57150" dist="19050" dir="5400000" algn="ctr" rotWithShape="0">
              <a:srgbClr val="000000">
                <a:alpha val="63000"/>
              </a:srgbClr>
            </a:outerShdw>
          </a:effectLst>
        </p:spPr>
        <p:txBody>
          <a:bodyPr spcFirstLastPara="0" vert="horz" wrap="square" lIns="50061" tIns="50061" rIns="50061" bIns="50061"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Rank 1</a:t>
            </a:r>
          </a:p>
        </p:txBody>
      </p:sp>
      <p:sp>
        <p:nvSpPr>
          <p:cNvPr id="19" name="Freeform: Shape 273">
            <a:extLst>
              <a:ext uri="{FF2B5EF4-FFF2-40B4-BE49-F238E27FC236}">
                <a16:creationId xmlns:a16="http://schemas.microsoft.com/office/drawing/2014/main" id="{878E1867-D21D-8141-8790-E9445D6D3981}"/>
              </a:ext>
            </a:extLst>
          </p:cNvPr>
          <p:cNvSpPr/>
          <p:nvPr/>
        </p:nvSpPr>
        <p:spPr>
          <a:xfrm rot="10800000" flipV="1">
            <a:off x="9468638" y="3667819"/>
            <a:ext cx="476378" cy="317784"/>
          </a:xfrm>
          <a:custGeom>
            <a:avLst/>
            <a:gdLst>
              <a:gd name="connsiteX0" fmla="*/ 0 w 804673"/>
              <a:gd name="connsiteY0" fmla="*/ 60351 h 603505"/>
              <a:gd name="connsiteX1" fmla="*/ 60351 w 804673"/>
              <a:gd name="connsiteY1" fmla="*/ 0 h 603505"/>
              <a:gd name="connsiteX2" fmla="*/ 744323 w 804673"/>
              <a:gd name="connsiteY2" fmla="*/ 0 h 603505"/>
              <a:gd name="connsiteX3" fmla="*/ 804674 w 804673"/>
              <a:gd name="connsiteY3" fmla="*/ 60351 h 603505"/>
              <a:gd name="connsiteX4" fmla="*/ 804673 w 804673"/>
              <a:gd name="connsiteY4" fmla="*/ 543155 h 603505"/>
              <a:gd name="connsiteX5" fmla="*/ 744322 w 804673"/>
              <a:gd name="connsiteY5" fmla="*/ 603506 h 603505"/>
              <a:gd name="connsiteX6" fmla="*/ 60351 w 804673"/>
              <a:gd name="connsiteY6" fmla="*/ 603505 h 603505"/>
              <a:gd name="connsiteX7" fmla="*/ 0 w 804673"/>
              <a:gd name="connsiteY7" fmla="*/ 543154 h 603505"/>
              <a:gd name="connsiteX8" fmla="*/ 0 w 804673"/>
              <a:gd name="connsiteY8" fmla="*/ 60351 h 60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73" h="603505">
                <a:moveTo>
                  <a:pt x="0" y="60351"/>
                </a:moveTo>
                <a:cubicBezTo>
                  <a:pt x="0" y="27020"/>
                  <a:pt x="27020" y="0"/>
                  <a:pt x="60351" y="0"/>
                </a:cubicBezTo>
                <a:lnTo>
                  <a:pt x="744323" y="0"/>
                </a:lnTo>
                <a:cubicBezTo>
                  <a:pt x="777654" y="0"/>
                  <a:pt x="804674" y="27020"/>
                  <a:pt x="804674" y="60351"/>
                </a:cubicBezTo>
                <a:cubicBezTo>
                  <a:pt x="804674" y="221286"/>
                  <a:pt x="804673" y="382220"/>
                  <a:pt x="804673" y="543155"/>
                </a:cubicBezTo>
                <a:cubicBezTo>
                  <a:pt x="804673" y="576486"/>
                  <a:pt x="777653" y="603506"/>
                  <a:pt x="744322" y="603506"/>
                </a:cubicBezTo>
                <a:lnTo>
                  <a:pt x="60351" y="603505"/>
                </a:lnTo>
                <a:cubicBezTo>
                  <a:pt x="27020" y="603505"/>
                  <a:pt x="0" y="576485"/>
                  <a:pt x="0" y="543154"/>
                </a:cubicBezTo>
                <a:lnTo>
                  <a:pt x="0" y="60351"/>
                </a:lnTo>
                <a:close/>
              </a:path>
            </a:pathLst>
          </a:custGeom>
          <a:solidFill>
            <a:srgbClr val="00B050"/>
          </a:solidFill>
          <a:ln>
            <a:noFill/>
          </a:ln>
          <a:effectLst>
            <a:outerShdw blurRad="57150" dist="19050" dir="5400000" algn="ctr" rotWithShape="0">
              <a:srgbClr val="000000">
                <a:alpha val="63000"/>
              </a:srgbClr>
            </a:outerShdw>
          </a:effectLst>
        </p:spPr>
        <p:txBody>
          <a:bodyPr spcFirstLastPara="0" vert="horz" wrap="square" lIns="50061" tIns="50061" rIns="50061" bIns="50061"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Rank 0</a:t>
            </a:r>
          </a:p>
        </p:txBody>
      </p:sp>
      <p:sp>
        <p:nvSpPr>
          <p:cNvPr id="22" name="Rectangle: Rounded Corners 267">
            <a:extLst>
              <a:ext uri="{FF2B5EF4-FFF2-40B4-BE49-F238E27FC236}">
                <a16:creationId xmlns:a16="http://schemas.microsoft.com/office/drawing/2014/main" id="{9C09D7D6-D841-454B-9F4E-C646542C40ED}"/>
              </a:ext>
            </a:extLst>
          </p:cNvPr>
          <p:cNvSpPr/>
          <p:nvPr/>
        </p:nvSpPr>
        <p:spPr>
          <a:xfrm>
            <a:off x="9627310" y="4158010"/>
            <a:ext cx="1497302" cy="208311"/>
          </a:xfrm>
          <a:prstGeom prst="roundRect">
            <a:avLst/>
          </a:prstGeom>
          <a:solidFill>
            <a:srgbClr val="ED7D31"/>
          </a:solidFill>
          <a:ln>
            <a:solidFill>
              <a:srgbClr val="ED7D31">
                <a:lumMod val="75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MPI_T</a:t>
            </a:r>
          </a:p>
        </p:txBody>
      </p:sp>
      <p:pic>
        <p:nvPicPr>
          <p:cNvPr id="23" name="Picture 22">
            <a:extLst>
              <a:ext uri="{FF2B5EF4-FFF2-40B4-BE49-F238E27FC236}">
                <a16:creationId xmlns:a16="http://schemas.microsoft.com/office/drawing/2014/main" id="{79591299-8F86-D446-9B2E-63D38F7281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7310" y="1075425"/>
            <a:ext cx="1425685" cy="1011241"/>
          </a:xfrm>
          <a:prstGeom prst="rect">
            <a:avLst/>
          </a:prstGeom>
        </p:spPr>
      </p:pic>
      <p:sp>
        <p:nvSpPr>
          <p:cNvPr id="4" name="Horizontal Scroll 3">
            <a:extLst>
              <a:ext uri="{FF2B5EF4-FFF2-40B4-BE49-F238E27FC236}">
                <a16:creationId xmlns:a16="http://schemas.microsoft.com/office/drawing/2014/main" id="{3AE7F11C-F132-124D-95E2-1388560FA721}"/>
              </a:ext>
            </a:extLst>
          </p:cNvPr>
          <p:cNvSpPr/>
          <p:nvPr/>
        </p:nvSpPr>
        <p:spPr bwMode="auto">
          <a:xfrm>
            <a:off x="683817" y="4399717"/>
            <a:ext cx="8596546" cy="1992420"/>
          </a:xfrm>
          <a:prstGeom prst="horizontalScroll">
            <a:avLst/>
          </a:prstGeom>
          <a:solidFill>
            <a:srgbClr val="FFFF00"/>
          </a:solidFill>
          <a:ln w="12700" cap="sq">
            <a:solidFill>
              <a:schemeClr val="tx1">
                <a:alpha val="25000"/>
              </a:schemeClr>
            </a:solidFill>
            <a:miter lim="800000"/>
            <a:headEnd type="none" w="sm" len="sm"/>
            <a:tailEnd type="none" w="sm" len="sm"/>
          </a:ln>
          <a:effectLst>
            <a:outerShdw blurRad="50800" dist="38100" dir="2700000" algn="tl" rotWithShape="0">
              <a:prstClr val="black">
                <a:alpha val="40000"/>
              </a:prstClr>
            </a:outerShdw>
          </a:effectLst>
        </p:spPr>
        <p:txBody>
          <a:bodyPr wrap="square" rtlCol="0" anchor="ctr">
            <a:noAutofit/>
          </a:bodyPr>
          <a:lstStyle/>
          <a:p>
            <a:r>
              <a:rPr lang="en-US" sz="1800" dirty="0">
                <a:solidFill>
                  <a:schemeClr val="bg2"/>
                </a:solidFill>
                <a:latin typeface="Californian FB" panose="020F0502020204030204" pitchFamily="34" charset="0"/>
                <a:cs typeface="Californian FB" panose="020F0502020204030204" pitchFamily="34" charset="0"/>
              </a:rPr>
              <a:t>How can we design a tool that enables </a:t>
            </a:r>
            <a:r>
              <a:rPr lang="en-US" sz="1800" dirty="0">
                <a:solidFill>
                  <a:srgbClr val="FF0000"/>
                </a:solidFill>
                <a:latin typeface="Californian FB" panose="020F0502020204030204" pitchFamily="34" charset="0"/>
                <a:cs typeface="Californian FB" panose="020F0502020204030204" pitchFamily="34" charset="0"/>
              </a:rPr>
              <a:t>holistic, real-time, scalable and in-depth </a:t>
            </a:r>
            <a:r>
              <a:rPr lang="en-US" sz="1800" dirty="0">
                <a:solidFill>
                  <a:schemeClr val="bg2"/>
                </a:solidFill>
                <a:latin typeface="Californian FB" panose="020F0502020204030204" pitchFamily="34" charset="0"/>
                <a:cs typeface="Californian FB" panose="020F0502020204030204" pitchFamily="34" charset="0"/>
              </a:rPr>
              <a:t>understanding of communication traffic through tight integration with the MPI runtime and job scheduler?</a:t>
            </a:r>
          </a:p>
        </p:txBody>
      </p:sp>
      <p:grpSp>
        <p:nvGrpSpPr>
          <p:cNvPr id="27" name="Group 26">
            <a:extLst>
              <a:ext uri="{FF2B5EF4-FFF2-40B4-BE49-F238E27FC236}">
                <a16:creationId xmlns:a16="http://schemas.microsoft.com/office/drawing/2014/main" id="{20DA034B-22DF-D44D-A5DD-FA135C5E0043}"/>
              </a:ext>
            </a:extLst>
          </p:cNvPr>
          <p:cNvGrpSpPr/>
          <p:nvPr/>
        </p:nvGrpSpPr>
        <p:grpSpPr>
          <a:xfrm>
            <a:off x="9410737" y="4797171"/>
            <a:ext cx="1858830" cy="1151345"/>
            <a:chOff x="9410737" y="4797171"/>
            <a:chExt cx="1858830" cy="1151345"/>
          </a:xfrm>
        </p:grpSpPr>
        <p:sp>
          <p:nvSpPr>
            <p:cNvPr id="28" name="Rectangle: Rounded Corners 255">
              <a:extLst>
                <a:ext uri="{FF2B5EF4-FFF2-40B4-BE49-F238E27FC236}">
                  <a16:creationId xmlns:a16="http://schemas.microsoft.com/office/drawing/2014/main" id="{03F96757-F10B-954B-B7F6-C1C87A39A93B}"/>
                </a:ext>
              </a:extLst>
            </p:cNvPr>
            <p:cNvSpPr/>
            <p:nvPr/>
          </p:nvSpPr>
          <p:spPr>
            <a:xfrm>
              <a:off x="9410737" y="4797171"/>
              <a:ext cx="1858830" cy="1151345"/>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EE025400-3010-FC4F-BE07-569ACD8C4B00}"/>
                </a:ext>
              </a:extLst>
            </p:cNvPr>
            <p:cNvSpPr txBox="1"/>
            <p:nvPr/>
          </p:nvSpPr>
          <p:spPr>
            <a:xfrm>
              <a:off x="9584994" y="4830638"/>
              <a:ext cx="1510316" cy="307777"/>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0" dirty="0">
                  <a:solidFill>
                    <a:prstClr val="black"/>
                  </a:solidFill>
                  <a:latin typeface="Calibri" panose="020F0502020204030204"/>
                </a:rPr>
                <a:t>HPC Network</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Shape 272">
              <a:extLst>
                <a:ext uri="{FF2B5EF4-FFF2-40B4-BE49-F238E27FC236}">
                  <a16:creationId xmlns:a16="http://schemas.microsoft.com/office/drawing/2014/main" id="{291FB7CF-921E-7F41-8063-84570C4B0984}"/>
                </a:ext>
              </a:extLst>
            </p:cNvPr>
            <p:cNvSpPr/>
            <p:nvPr/>
          </p:nvSpPr>
          <p:spPr>
            <a:xfrm rot="10800000" flipV="1">
              <a:off x="9753678" y="5582262"/>
              <a:ext cx="1196152" cy="238338"/>
            </a:xfrm>
            <a:custGeom>
              <a:avLst/>
              <a:gdLst>
                <a:gd name="connsiteX0" fmla="*/ 0 w 804673"/>
                <a:gd name="connsiteY0" fmla="*/ 60351 h 603505"/>
                <a:gd name="connsiteX1" fmla="*/ 60351 w 804673"/>
                <a:gd name="connsiteY1" fmla="*/ 0 h 603505"/>
                <a:gd name="connsiteX2" fmla="*/ 744323 w 804673"/>
                <a:gd name="connsiteY2" fmla="*/ 0 h 603505"/>
                <a:gd name="connsiteX3" fmla="*/ 804674 w 804673"/>
                <a:gd name="connsiteY3" fmla="*/ 60351 h 603505"/>
                <a:gd name="connsiteX4" fmla="*/ 804673 w 804673"/>
                <a:gd name="connsiteY4" fmla="*/ 543155 h 603505"/>
                <a:gd name="connsiteX5" fmla="*/ 744322 w 804673"/>
                <a:gd name="connsiteY5" fmla="*/ 603506 h 603505"/>
                <a:gd name="connsiteX6" fmla="*/ 60351 w 804673"/>
                <a:gd name="connsiteY6" fmla="*/ 603505 h 603505"/>
                <a:gd name="connsiteX7" fmla="*/ 0 w 804673"/>
                <a:gd name="connsiteY7" fmla="*/ 543154 h 603505"/>
                <a:gd name="connsiteX8" fmla="*/ 0 w 804673"/>
                <a:gd name="connsiteY8" fmla="*/ 60351 h 60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73" h="603505">
                  <a:moveTo>
                    <a:pt x="0" y="60351"/>
                  </a:moveTo>
                  <a:cubicBezTo>
                    <a:pt x="0" y="27020"/>
                    <a:pt x="27020" y="0"/>
                    <a:pt x="60351" y="0"/>
                  </a:cubicBezTo>
                  <a:lnTo>
                    <a:pt x="744323" y="0"/>
                  </a:lnTo>
                  <a:cubicBezTo>
                    <a:pt x="777654" y="0"/>
                    <a:pt x="804674" y="27020"/>
                    <a:pt x="804674" y="60351"/>
                  </a:cubicBezTo>
                  <a:cubicBezTo>
                    <a:pt x="804674" y="221286"/>
                    <a:pt x="804673" y="382220"/>
                    <a:pt x="804673" y="543155"/>
                  </a:cubicBezTo>
                  <a:cubicBezTo>
                    <a:pt x="804673" y="576486"/>
                    <a:pt x="777653" y="603506"/>
                    <a:pt x="744322" y="603506"/>
                  </a:cubicBezTo>
                  <a:lnTo>
                    <a:pt x="60351" y="603505"/>
                  </a:lnTo>
                  <a:cubicBezTo>
                    <a:pt x="27020" y="603505"/>
                    <a:pt x="0" y="576485"/>
                    <a:pt x="0" y="543154"/>
                  </a:cubicBezTo>
                  <a:lnTo>
                    <a:pt x="0" y="60351"/>
                  </a:lnTo>
                  <a:close/>
                </a:path>
              </a:pathLst>
            </a:custGeom>
            <a:solidFill>
              <a:srgbClr val="00B050"/>
            </a:solidFill>
            <a:ln>
              <a:noFill/>
            </a:ln>
            <a:effectLst>
              <a:outerShdw blurRad="57150" dist="19050" dir="5400000" algn="ctr" rotWithShape="0">
                <a:srgbClr val="000000">
                  <a:alpha val="63000"/>
                </a:srgbClr>
              </a:outerShdw>
            </a:effectLst>
          </p:spPr>
          <p:txBody>
            <a:bodyPr spcFirstLastPara="0" vert="horz" wrap="square" lIns="37546" tIns="37546" rIns="37546" bIns="37546" numCol="1" spcCol="1270" anchor="ctr" anchorCtr="0">
              <a:noAutofit/>
            </a:bodyPr>
            <a:lstStyle/>
            <a:p>
              <a:pPr algn="ctr" defTabSz="566738" fontAlgn="auto">
                <a:lnSpc>
                  <a:spcPct val="90000"/>
                </a:lnSpc>
                <a:spcAft>
                  <a:spcPct val="35000"/>
                </a:spcAft>
                <a:defRPr/>
              </a:pPr>
              <a:r>
                <a:rPr lang="en-US" sz="1050" b="0" dirty="0">
                  <a:solidFill>
                    <a:prstClr val="white"/>
                  </a:solidFill>
                  <a:latin typeface="Calibri" panose="020F0502020204030204"/>
                </a:rPr>
                <a:t>I/O File System</a:t>
              </a:r>
            </a:p>
          </p:txBody>
        </p:sp>
        <p:sp>
          <p:nvSpPr>
            <p:cNvPr id="31" name="Freeform: Shape 273">
              <a:extLst>
                <a:ext uri="{FF2B5EF4-FFF2-40B4-BE49-F238E27FC236}">
                  <a16:creationId xmlns:a16="http://schemas.microsoft.com/office/drawing/2014/main" id="{EC61AD90-E372-F04B-8C0A-D10E38495981}"/>
                </a:ext>
              </a:extLst>
            </p:cNvPr>
            <p:cNvSpPr/>
            <p:nvPr/>
          </p:nvSpPr>
          <p:spPr>
            <a:xfrm rot="10800000" flipV="1">
              <a:off x="9750110" y="5146570"/>
              <a:ext cx="1196151" cy="307776"/>
            </a:xfrm>
            <a:custGeom>
              <a:avLst/>
              <a:gdLst>
                <a:gd name="connsiteX0" fmla="*/ 0 w 804673"/>
                <a:gd name="connsiteY0" fmla="*/ 60351 h 603505"/>
                <a:gd name="connsiteX1" fmla="*/ 60351 w 804673"/>
                <a:gd name="connsiteY1" fmla="*/ 0 h 603505"/>
                <a:gd name="connsiteX2" fmla="*/ 744323 w 804673"/>
                <a:gd name="connsiteY2" fmla="*/ 0 h 603505"/>
                <a:gd name="connsiteX3" fmla="*/ 804674 w 804673"/>
                <a:gd name="connsiteY3" fmla="*/ 60351 h 603505"/>
                <a:gd name="connsiteX4" fmla="*/ 804673 w 804673"/>
                <a:gd name="connsiteY4" fmla="*/ 543155 h 603505"/>
                <a:gd name="connsiteX5" fmla="*/ 744322 w 804673"/>
                <a:gd name="connsiteY5" fmla="*/ 603506 h 603505"/>
                <a:gd name="connsiteX6" fmla="*/ 60351 w 804673"/>
                <a:gd name="connsiteY6" fmla="*/ 603505 h 603505"/>
                <a:gd name="connsiteX7" fmla="*/ 0 w 804673"/>
                <a:gd name="connsiteY7" fmla="*/ 543154 h 603505"/>
                <a:gd name="connsiteX8" fmla="*/ 0 w 804673"/>
                <a:gd name="connsiteY8" fmla="*/ 60351 h 60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73" h="603505">
                  <a:moveTo>
                    <a:pt x="0" y="60351"/>
                  </a:moveTo>
                  <a:cubicBezTo>
                    <a:pt x="0" y="27020"/>
                    <a:pt x="27020" y="0"/>
                    <a:pt x="60351" y="0"/>
                  </a:cubicBezTo>
                  <a:lnTo>
                    <a:pt x="744323" y="0"/>
                  </a:lnTo>
                  <a:cubicBezTo>
                    <a:pt x="777654" y="0"/>
                    <a:pt x="804674" y="27020"/>
                    <a:pt x="804674" y="60351"/>
                  </a:cubicBezTo>
                  <a:cubicBezTo>
                    <a:pt x="804674" y="221286"/>
                    <a:pt x="804673" y="382220"/>
                    <a:pt x="804673" y="543155"/>
                  </a:cubicBezTo>
                  <a:cubicBezTo>
                    <a:pt x="804673" y="576486"/>
                    <a:pt x="777653" y="603506"/>
                    <a:pt x="744322" y="603506"/>
                  </a:cubicBezTo>
                  <a:lnTo>
                    <a:pt x="60351" y="603505"/>
                  </a:lnTo>
                  <a:cubicBezTo>
                    <a:pt x="27020" y="603505"/>
                    <a:pt x="0" y="576485"/>
                    <a:pt x="0" y="543154"/>
                  </a:cubicBezTo>
                  <a:lnTo>
                    <a:pt x="0" y="60351"/>
                  </a:lnTo>
                  <a:close/>
                </a:path>
              </a:pathLst>
            </a:custGeom>
            <a:solidFill>
              <a:srgbClr val="00B050"/>
            </a:solidFill>
            <a:ln>
              <a:noFill/>
            </a:ln>
            <a:effectLst>
              <a:outerShdw blurRad="57150" dist="19050" dir="5400000" algn="ctr" rotWithShape="0">
                <a:srgbClr val="000000">
                  <a:alpha val="63000"/>
                </a:srgbClr>
              </a:outerShdw>
            </a:effectLst>
          </p:spPr>
          <p:txBody>
            <a:bodyPr spcFirstLastPara="0" vert="horz" wrap="square" lIns="37546" tIns="37546" rIns="37546" bIns="37546" numCol="1" spcCol="1270" anchor="ctr" anchorCtr="0">
              <a:noAutofit/>
            </a:bodyPr>
            <a:lstStyle/>
            <a:p>
              <a:pPr algn="ctr" defTabSz="566738" fontAlgn="auto">
                <a:lnSpc>
                  <a:spcPct val="90000"/>
                </a:lnSpc>
                <a:spcAft>
                  <a:spcPct val="35000"/>
                </a:spcAft>
                <a:defRPr/>
              </a:pPr>
              <a:r>
                <a:rPr lang="en-US" sz="1050" b="0" dirty="0">
                  <a:solidFill>
                    <a:prstClr val="white"/>
                  </a:solidFill>
                  <a:latin typeface="Calibri" panose="020F0502020204030204"/>
                </a:rPr>
                <a:t>Communication Fabric</a:t>
              </a:r>
            </a:p>
          </p:txBody>
        </p:sp>
      </p:grpSp>
    </p:spTree>
    <p:extLst>
      <p:ext uri="{BB962C8B-B14F-4D97-AF65-F5344CB8AC3E}">
        <p14:creationId xmlns:p14="http://schemas.microsoft.com/office/powerpoint/2010/main" val="551515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1" y="184993"/>
            <a:ext cx="11725836" cy="792163"/>
          </a:xfrm>
        </p:spPr>
        <p:txBody>
          <a:bodyPr/>
          <a:lstStyle/>
          <a:p>
            <a:r>
              <a:rPr lang="en-US" sz="2800" dirty="0"/>
              <a:t>Overview of OSU InfiniBand Network Analysis and Monitoring (INAM) Tool </a:t>
            </a:r>
          </a:p>
        </p:txBody>
      </p:sp>
      <p:pic>
        <p:nvPicPr>
          <p:cNvPr id="6" name="Picture 5" descr="A close up of a logo&#10;&#10;Description automatically generated">
            <a:extLst>
              <a:ext uri="{FF2B5EF4-FFF2-40B4-BE49-F238E27FC236}">
                <a16:creationId xmlns:a16="http://schemas.microsoft.com/office/drawing/2014/main" id="{8968AE9C-1B4C-9C4B-93B7-524D4483D5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1377" y="5523977"/>
            <a:ext cx="1149029" cy="1149029"/>
          </a:xfrm>
          <a:prstGeom prst="rect">
            <a:avLst/>
          </a:prstGeom>
        </p:spPr>
      </p:pic>
      <p:sp>
        <p:nvSpPr>
          <p:cNvPr id="9" name="Content Placeholder 2">
            <a:extLst>
              <a:ext uri="{FF2B5EF4-FFF2-40B4-BE49-F238E27FC236}">
                <a16:creationId xmlns:a16="http://schemas.microsoft.com/office/drawing/2014/main" id="{ECB3CA72-F5EF-5140-B234-E1BBA115BEDA}"/>
              </a:ext>
            </a:extLst>
          </p:cNvPr>
          <p:cNvSpPr txBox="1">
            <a:spLocks/>
          </p:cNvSpPr>
          <p:nvPr/>
        </p:nvSpPr>
        <p:spPr>
          <a:xfrm>
            <a:off x="521111" y="977156"/>
            <a:ext cx="5574890" cy="5207333"/>
          </a:xfrm>
          <a:prstGeom prst="rect">
            <a:avLst/>
          </a:prstGeom>
        </p:spPr>
        <p:txBody>
          <a:bodyPr vert="horz" lIns="91440" tIns="45720" rIns="91440" bIns="45720" rtlCol="0">
            <a:normAutofit/>
          </a:bodyPr>
          <a:lstStyle>
            <a:lvl1pPr marL="167879" indent="-167879" algn="l" defTabSz="342900" rtl="0" eaLnBrk="1" latinLnBrk="0" hangingPunct="1">
              <a:spcBef>
                <a:spcPct val="20000"/>
              </a:spcBef>
              <a:buSzPct val="110000"/>
              <a:buFont typeface="Wingdings" charset="2"/>
              <a:buChar char="§"/>
              <a:defRPr sz="1500" b="1" kern="1200">
                <a:solidFill>
                  <a:schemeClr val="tx1"/>
                </a:solidFill>
                <a:latin typeface="+mj-lt"/>
                <a:ea typeface="+mn-ea"/>
                <a:cs typeface="Arial"/>
              </a:defRPr>
            </a:lvl1pPr>
            <a:lvl2pPr marL="296466" indent="-128588" algn="l" defTabSz="342900" rtl="0" eaLnBrk="1" latinLnBrk="0" hangingPunct="1">
              <a:spcBef>
                <a:spcPct val="20000"/>
              </a:spcBef>
              <a:buClr>
                <a:srgbClr val="399ACA"/>
              </a:buClr>
              <a:buSzPct val="120000"/>
              <a:buFont typeface="Arial"/>
              <a:buChar char="•"/>
              <a:defRPr sz="1200" kern="1200">
                <a:solidFill>
                  <a:schemeClr val="tx1"/>
                </a:solidFill>
                <a:latin typeface="+mj-lt"/>
                <a:ea typeface="+mn-ea"/>
                <a:cs typeface="Arial"/>
              </a:defRPr>
            </a:lvl2pPr>
            <a:lvl3pPr marL="472679" indent="-128588" algn="l" defTabSz="342900" rtl="0" eaLnBrk="1" latinLnBrk="0" hangingPunct="1">
              <a:spcBef>
                <a:spcPct val="20000"/>
              </a:spcBef>
              <a:buFont typeface="Arial"/>
              <a:buChar char="•"/>
              <a:defRPr sz="1200" kern="1200">
                <a:solidFill>
                  <a:schemeClr val="tx1"/>
                </a:solidFill>
                <a:latin typeface="+mj-lt"/>
                <a:ea typeface="+mn-ea"/>
                <a:cs typeface="Arial"/>
              </a:defRPr>
            </a:lvl3pPr>
            <a:lvl4pPr marL="600075" marR="0" indent="-127397" algn="l" defTabSz="342900" rtl="0" eaLnBrk="1" fontAlgn="auto" latinLnBrk="0" hangingPunct="1">
              <a:lnSpc>
                <a:spcPct val="100000"/>
              </a:lnSpc>
              <a:spcBef>
                <a:spcPct val="20000"/>
              </a:spcBef>
              <a:spcAft>
                <a:spcPts val="0"/>
              </a:spcAft>
              <a:buClr>
                <a:srgbClr val="00588D"/>
              </a:buClr>
              <a:buSzTx/>
              <a:buFont typeface="Arial"/>
              <a:buChar char="•"/>
              <a:tabLst/>
              <a:defRPr sz="1200" kern="1200">
                <a:solidFill>
                  <a:schemeClr val="tx1"/>
                </a:solidFill>
                <a:latin typeface="+mj-lt"/>
                <a:ea typeface="+mn-ea"/>
                <a:cs typeface="Arial"/>
              </a:defRPr>
            </a:lvl4pPr>
            <a:lvl5pPr marL="816769" indent="-176213" algn="l" defTabSz="342900" rtl="0" eaLnBrk="1" latinLnBrk="0" hangingPunct="1">
              <a:spcBef>
                <a:spcPct val="20000"/>
              </a:spcBef>
              <a:buFont typeface="Arial"/>
              <a:buChar char="»"/>
              <a:defRPr sz="1200" kern="1200">
                <a:solidFill>
                  <a:schemeClr val="tx1"/>
                </a:solidFill>
                <a:latin typeface="+mj-lt"/>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67879" marR="0" lvl="0" indent="-167879" algn="l" defTabSz="342900" rtl="0" eaLnBrk="1" fontAlgn="auto" latinLnBrk="0" hangingPunct="1">
              <a:lnSpc>
                <a:spcPct val="150000"/>
              </a:lnSpc>
              <a:spcBef>
                <a:spcPct val="20000"/>
              </a:spcBef>
              <a:spcAft>
                <a:spcPts val="0"/>
              </a:spcAft>
              <a:buClrTx/>
              <a:buSzPct val="110000"/>
              <a:buFont typeface="Wingdings" charset="2"/>
              <a:buChar char="§"/>
              <a:tabLst/>
              <a:defRPr/>
            </a:pPr>
            <a:r>
              <a:rPr kumimoji="0" lang="en-US" sz="1200" b="1" i="0" u="none" strike="noStrike" kern="1200" cap="none" spc="0" normalizeH="0" baseline="0" noProof="0" dirty="0">
                <a:ln>
                  <a:noFill/>
                </a:ln>
                <a:solidFill>
                  <a:sysClr val="windowText" lastClr="000000"/>
                </a:solidFill>
                <a:effectLst/>
                <a:uLnTx/>
                <a:uFillTx/>
                <a:latin typeface="Calibri"/>
                <a:ea typeface="+mn-ea"/>
                <a:cs typeface="Arial"/>
              </a:rPr>
              <a:t>A network monitoring and analysis tool that is capable of analyzing traffic on the InfiniBand network with inputs from the MPI runtime</a:t>
            </a:r>
          </a:p>
          <a:p>
            <a:pPr marL="296466" marR="0" lvl="1" indent="-128588" algn="l" defTabSz="342900" rtl="0" eaLnBrk="1" fontAlgn="auto" latinLnBrk="0" hangingPunct="1">
              <a:lnSpc>
                <a:spcPct val="150000"/>
              </a:lnSpc>
              <a:spcBef>
                <a:spcPct val="20000"/>
              </a:spcBef>
              <a:spcAft>
                <a:spcPts val="0"/>
              </a:spcAft>
              <a:buClr>
                <a:srgbClr val="399ACA"/>
              </a:buClr>
              <a:buSzPct val="120000"/>
              <a:buFont typeface="Arial"/>
              <a:buChar char="•"/>
              <a:tabLst/>
              <a:defRPr/>
            </a:pPr>
            <a:r>
              <a:rPr kumimoji="0" lang="en-US" sz="1100" b="0" i="0" u="sng" strike="noStrike" kern="1200" cap="none" spc="0" normalizeH="0" baseline="0" noProof="0" dirty="0">
                <a:ln>
                  <a:noFill/>
                </a:ln>
                <a:solidFill>
                  <a:srgbClr val="0004B0"/>
                </a:solidFill>
                <a:effectLst/>
                <a:uLnTx/>
                <a:uFillTx/>
                <a:latin typeface="Calibri"/>
                <a:ea typeface="+mn-ea"/>
                <a:cs typeface="Arial"/>
                <a:hlinkClick r:id="rId3"/>
              </a:rPr>
              <a:t>http://mvapich.cse.ohio-state.edu/tools/osu-inam/</a:t>
            </a:r>
            <a:endParaRPr kumimoji="0" lang="en-US" sz="1100" b="0" i="0" u="sng" strike="noStrike" kern="1200" cap="none" spc="0" normalizeH="0" baseline="0" noProof="0" dirty="0">
              <a:ln>
                <a:noFill/>
              </a:ln>
              <a:solidFill>
                <a:srgbClr val="0004B0"/>
              </a:solidFill>
              <a:effectLst/>
              <a:uLnTx/>
              <a:uFillTx/>
              <a:latin typeface="Calibri"/>
              <a:ea typeface="+mn-ea"/>
              <a:cs typeface="Arial"/>
            </a:endParaRPr>
          </a:p>
          <a:p>
            <a:pPr marL="167879" marR="0" lvl="0" indent="-167879" algn="l" defTabSz="342900" rtl="0" eaLnBrk="1" fontAlgn="auto" latinLnBrk="0" hangingPunct="1">
              <a:lnSpc>
                <a:spcPct val="150000"/>
              </a:lnSpc>
              <a:spcBef>
                <a:spcPct val="20000"/>
              </a:spcBef>
              <a:spcAft>
                <a:spcPts val="0"/>
              </a:spcAft>
              <a:buClrTx/>
              <a:buSzPct val="110000"/>
              <a:buFont typeface="Wingdings" charset="2"/>
              <a:buChar char="§"/>
              <a:tabLst/>
              <a:defRPr/>
            </a:pPr>
            <a:r>
              <a:rPr kumimoji="0" lang="en-US" sz="1200" b="1" i="0" u="none" strike="noStrike" kern="1200" cap="none" spc="0" normalizeH="0" baseline="0" noProof="0" dirty="0">
                <a:ln>
                  <a:noFill/>
                </a:ln>
                <a:solidFill>
                  <a:sysClr val="windowText" lastClr="000000"/>
                </a:solidFill>
                <a:effectLst/>
                <a:uLnTx/>
                <a:uFillTx/>
                <a:latin typeface="Calibri"/>
                <a:ea typeface="+mn-ea"/>
                <a:cs typeface="Arial"/>
              </a:rPr>
              <a:t>Monitors IB clusters in real time by querying various subnet management entities and gathering input from the MPI runtimes</a:t>
            </a:r>
          </a:p>
          <a:p>
            <a:pPr marL="167879" marR="0" lvl="0" indent="-167879" algn="l" defTabSz="342900" rtl="0" eaLnBrk="1" fontAlgn="auto" latinLnBrk="0" hangingPunct="1">
              <a:lnSpc>
                <a:spcPct val="150000"/>
              </a:lnSpc>
              <a:spcBef>
                <a:spcPct val="20000"/>
              </a:spcBef>
              <a:spcAft>
                <a:spcPts val="0"/>
              </a:spcAft>
              <a:buClrTx/>
              <a:buSzPct val="110000"/>
              <a:buFont typeface="Wingdings" charset="2"/>
              <a:buChar char="§"/>
              <a:tabLst/>
              <a:defRPr/>
            </a:pPr>
            <a:r>
              <a:rPr kumimoji="0" lang="en-US" sz="1200" b="1" i="0" u="none" strike="noStrike" kern="1200" cap="none" spc="0" normalizeH="0" baseline="0" noProof="0" dirty="0">
                <a:ln>
                  <a:noFill/>
                </a:ln>
                <a:solidFill>
                  <a:sysClr val="windowText" lastClr="000000"/>
                </a:solidFill>
                <a:effectLst/>
                <a:uLnTx/>
                <a:uFillTx/>
                <a:latin typeface="Calibri"/>
                <a:ea typeface="+mn-ea"/>
                <a:cs typeface="Arial"/>
              </a:rPr>
              <a:t>Capability to analyze and profile </a:t>
            </a:r>
            <a:r>
              <a:rPr kumimoji="0" lang="en-US" sz="1200" b="1" i="0" u="none" strike="noStrike" kern="1200" cap="none" spc="0" normalizeH="0" baseline="0" noProof="0" dirty="0">
                <a:ln>
                  <a:noFill/>
                </a:ln>
                <a:solidFill>
                  <a:srgbClr val="FF0000"/>
                </a:solidFill>
                <a:effectLst/>
                <a:uLnTx/>
                <a:uFillTx/>
                <a:latin typeface="Calibri"/>
                <a:ea typeface="+mn-ea"/>
                <a:cs typeface="Arial"/>
              </a:rPr>
              <a:t>node-level, job-level and process-level activities </a:t>
            </a:r>
            <a:r>
              <a:rPr kumimoji="0" lang="en-US" sz="1200" b="1" i="0" u="none" strike="noStrike" kern="1200" cap="none" spc="0" normalizeH="0" baseline="0" noProof="0" dirty="0">
                <a:ln>
                  <a:noFill/>
                </a:ln>
                <a:solidFill>
                  <a:sysClr val="windowText" lastClr="000000"/>
                </a:solidFill>
                <a:effectLst/>
                <a:uLnTx/>
                <a:uFillTx/>
                <a:latin typeface="Calibri"/>
                <a:ea typeface="+mn-ea"/>
                <a:cs typeface="Arial"/>
              </a:rPr>
              <a:t>for MPI communication</a:t>
            </a:r>
          </a:p>
          <a:p>
            <a:pPr marL="296466" marR="0" lvl="1" indent="-128588" algn="l" defTabSz="342900" rtl="0" eaLnBrk="1" fontAlgn="auto" latinLnBrk="0" hangingPunct="1">
              <a:lnSpc>
                <a:spcPct val="150000"/>
              </a:lnSpc>
              <a:spcBef>
                <a:spcPct val="20000"/>
              </a:spcBef>
              <a:spcAft>
                <a:spcPts val="0"/>
              </a:spcAft>
              <a:buClr>
                <a:srgbClr val="399ACA"/>
              </a:buClr>
              <a:buSzPct val="120000"/>
              <a:buFont typeface="Arial"/>
              <a:buChar char="•"/>
              <a:tabLst/>
              <a:defRPr/>
            </a:pPr>
            <a:r>
              <a:rPr kumimoji="0" lang="en-US" sz="1050" b="0" i="0" u="none" strike="noStrike" kern="1200" cap="none" spc="0" normalizeH="0" baseline="0" noProof="0" dirty="0">
                <a:ln>
                  <a:noFill/>
                </a:ln>
                <a:solidFill>
                  <a:sysClr val="windowText" lastClr="000000"/>
                </a:solidFill>
                <a:effectLst/>
                <a:uLnTx/>
                <a:uFillTx/>
                <a:latin typeface="Calibri"/>
                <a:ea typeface="+mn-ea"/>
                <a:cs typeface="Arial"/>
              </a:rPr>
              <a:t>Point-to-Point, Collectives and RMA</a:t>
            </a:r>
          </a:p>
          <a:p>
            <a:pPr marL="167879" marR="0" lvl="0" indent="-167879" algn="l" defTabSz="342900" rtl="0" eaLnBrk="1" fontAlgn="auto" latinLnBrk="0" hangingPunct="1">
              <a:lnSpc>
                <a:spcPct val="150000"/>
              </a:lnSpc>
              <a:spcBef>
                <a:spcPct val="20000"/>
              </a:spcBef>
              <a:spcAft>
                <a:spcPts val="0"/>
              </a:spcAft>
              <a:buClrTx/>
              <a:buSzPct val="110000"/>
              <a:buFont typeface="Wingdings" charset="2"/>
              <a:buChar char="§"/>
              <a:tabLst/>
              <a:defRPr/>
            </a:pPr>
            <a:r>
              <a:rPr kumimoji="0" lang="en-US" sz="1200" b="1" i="0" u="none" strike="noStrike" kern="1200" cap="none" spc="0" normalizeH="0" baseline="0" noProof="0" dirty="0">
                <a:ln>
                  <a:noFill/>
                </a:ln>
                <a:solidFill>
                  <a:sysClr val="windowText" lastClr="000000"/>
                </a:solidFill>
                <a:effectLst/>
                <a:uLnTx/>
                <a:uFillTx/>
                <a:latin typeface="Calibri"/>
                <a:ea typeface="+mn-ea"/>
                <a:cs typeface="Arial"/>
              </a:rPr>
              <a:t>Ability to filter data based on type of counters using “drop down” list</a:t>
            </a:r>
          </a:p>
          <a:p>
            <a:pPr marL="167879" marR="0" lvl="0" indent="-167879" algn="l" defTabSz="342900" rtl="0" eaLnBrk="1" fontAlgn="auto" latinLnBrk="0" hangingPunct="1">
              <a:lnSpc>
                <a:spcPct val="150000"/>
              </a:lnSpc>
              <a:spcBef>
                <a:spcPct val="20000"/>
              </a:spcBef>
              <a:spcAft>
                <a:spcPts val="0"/>
              </a:spcAft>
              <a:buClrTx/>
              <a:buSzPct val="110000"/>
              <a:buFont typeface="Wingdings" charset="2"/>
              <a:buChar char="§"/>
              <a:tabLst/>
              <a:defRPr/>
            </a:pPr>
            <a:r>
              <a:rPr kumimoji="0" lang="en-US" sz="1200" b="1" i="0" u="none" strike="noStrike" kern="1200" cap="none" spc="0" normalizeH="0" baseline="0" noProof="0" dirty="0">
                <a:ln>
                  <a:noFill/>
                </a:ln>
                <a:solidFill>
                  <a:sysClr val="windowText" lastClr="000000"/>
                </a:solidFill>
                <a:effectLst/>
                <a:uLnTx/>
                <a:uFillTx/>
                <a:latin typeface="Calibri"/>
                <a:ea typeface="+mn-ea"/>
                <a:cs typeface="Arial"/>
              </a:rPr>
              <a:t>Remotely monitor various metrics of MPI processes at user specified granularity</a:t>
            </a:r>
          </a:p>
          <a:p>
            <a:pPr marL="167879" marR="0" lvl="0" indent="-167879" algn="l" defTabSz="342900" rtl="0" eaLnBrk="1" fontAlgn="auto" latinLnBrk="0" hangingPunct="1">
              <a:lnSpc>
                <a:spcPct val="150000"/>
              </a:lnSpc>
              <a:spcBef>
                <a:spcPct val="20000"/>
              </a:spcBef>
              <a:spcAft>
                <a:spcPts val="0"/>
              </a:spcAft>
              <a:buClrTx/>
              <a:buSzPct val="110000"/>
              <a:buFont typeface="Wingdings" charset="2"/>
              <a:buChar char="§"/>
              <a:tabLst/>
              <a:defRPr/>
            </a:pPr>
            <a:r>
              <a:rPr kumimoji="0" lang="en-US" sz="1200" b="1" i="0" u="none" strike="noStrike" kern="1200" cap="none" spc="0" normalizeH="0" baseline="0" noProof="0" dirty="0">
                <a:ln>
                  <a:noFill/>
                </a:ln>
                <a:solidFill>
                  <a:sysClr val="windowText" lastClr="000000"/>
                </a:solidFill>
                <a:effectLst/>
                <a:uLnTx/>
                <a:uFillTx/>
                <a:latin typeface="Calibri"/>
                <a:ea typeface="+mn-ea"/>
                <a:cs typeface="Arial"/>
              </a:rPr>
              <a:t>"Job Page" to display jobs in ascending/descending order of various performance metrics in conjunction with MVAPICH2-X</a:t>
            </a:r>
          </a:p>
          <a:p>
            <a:pPr marL="167879" marR="0" lvl="0" indent="-167879" algn="l" defTabSz="342900" rtl="0" eaLnBrk="1" fontAlgn="auto" latinLnBrk="0" hangingPunct="1">
              <a:lnSpc>
                <a:spcPct val="150000"/>
              </a:lnSpc>
              <a:spcBef>
                <a:spcPct val="20000"/>
              </a:spcBef>
              <a:spcAft>
                <a:spcPts val="0"/>
              </a:spcAft>
              <a:buClrTx/>
              <a:buSzPct val="110000"/>
              <a:buFont typeface="Wingdings" charset="2"/>
              <a:buChar char="§"/>
              <a:tabLst/>
              <a:defRPr/>
            </a:pPr>
            <a:r>
              <a:rPr kumimoji="0" lang="en-US" sz="1200" b="1" i="0" u="none" strike="noStrike" kern="1200" cap="none" spc="0" normalizeH="0" baseline="0" noProof="0" dirty="0">
                <a:ln>
                  <a:noFill/>
                </a:ln>
                <a:solidFill>
                  <a:sysClr val="windowText" lastClr="000000"/>
                </a:solidFill>
                <a:effectLst/>
                <a:uLnTx/>
                <a:uFillTx/>
                <a:latin typeface="Calibri"/>
                <a:ea typeface="+mn-ea"/>
                <a:cs typeface="Arial"/>
              </a:rPr>
              <a:t>Visualize the data transfer happening in a </a:t>
            </a:r>
            <a:r>
              <a:rPr kumimoji="0" lang="en-US" sz="1200" b="1" i="0" u="none" strike="noStrike" kern="1200" cap="none" spc="0" normalizeH="0" baseline="0" noProof="0" dirty="0">
                <a:ln>
                  <a:noFill/>
                </a:ln>
                <a:solidFill>
                  <a:srgbClr val="FF0000"/>
                </a:solidFill>
                <a:effectLst/>
                <a:uLnTx/>
                <a:uFillTx/>
                <a:latin typeface="Calibri"/>
                <a:ea typeface="+mn-ea"/>
                <a:cs typeface="Arial"/>
              </a:rPr>
              <a:t>“live” or “historical” </a:t>
            </a:r>
            <a:r>
              <a:rPr kumimoji="0" lang="en-US" sz="1200" b="1" i="0" u="none" strike="noStrike" kern="1200" cap="none" spc="0" normalizeH="0" baseline="0" noProof="0" dirty="0">
                <a:ln>
                  <a:noFill/>
                </a:ln>
                <a:solidFill>
                  <a:sysClr val="windowText" lastClr="000000"/>
                </a:solidFill>
                <a:effectLst/>
                <a:uLnTx/>
                <a:uFillTx/>
                <a:latin typeface="Calibri"/>
                <a:ea typeface="+mn-ea"/>
                <a:cs typeface="Arial"/>
              </a:rPr>
              <a:t>fashion for entire network, job or set of nodes</a:t>
            </a:r>
          </a:p>
          <a:p>
            <a:pPr marL="167879" marR="0" lvl="0" indent="-167879" algn="l" defTabSz="342900" rtl="0" eaLnBrk="1" fontAlgn="auto" latinLnBrk="0" hangingPunct="1">
              <a:lnSpc>
                <a:spcPct val="150000"/>
              </a:lnSpc>
              <a:spcBef>
                <a:spcPct val="20000"/>
              </a:spcBef>
              <a:spcAft>
                <a:spcPts val="0"/>
              </a:spcAft>
              <a:buClrTx/>
              <a:buSzPct val="110000"/>
              <a:buFont typeface="Wingdings" charset="2"/>
              <a:buChar char="§"/>
              <a:tabLst/>
              <a:defRPr/>
            </a:pPr>
            <a:r>
              <a:rPr kumimoji="0" lang="en-US" sz="1200" b="1" i="0" u="none" strike="noStrike" kern="1200" cap="none" spc="0" normalizeH="0" baseline="0" noProof="0" dirty="0">
                <a:ln>
                  <a:noFill/>
                </a:ln>
                <a:solidFill>
                  <a:sysClr val="windowText" lastClr="000000"/>
                </a:solidFill>
                <a:effectLst/>
                <a:uLnTx/>
                <a:uFillTx/>
                <a:latin typeface="Calibri"/>
                <a:ea typeface="+mn-ea"/>
                <a:cs typeface="Arial"/>
              </a:rPr>
              <a:t>Sub-second port query and fabric discovery in less than 10 mins for ~2,000 nodes</a:t>
            </a:r>
          </a:p>
        </p:txBody>
      </p:sp>
      <p:sp>
        <p:nvSpPr>
          <p:cNvPr id="10" name="Content Placeholder 2">
            <a:extLst>
              <a:ext uri="{FF2B5EF4-FFF2-40B4-BE49-F238E27FC236}">
                <a16:creationId xmlns:a16="http://schemas.microsoft.com/office/drawing/2014/main" id="{EF717E9B-D6C4-1C42-BBD2-1890EE5BC19F}"/>
              </a:ext>
            </a:extLst>
          </p:cNvPr>
          <p:cNvSpPr txBox="1">
            <a:spLocks/>
          </p:cNvSpPr>
          <p:nvPr/>
        </p:nvSpPr>
        <p:spPr>
          <a:xfrm>
            <a:off x="6225372" y="979204"/>
            <a:ext cx="5220519" cy="5205285"/>
          </a:xfrm>
          <a:prstGeom prst="rect">
            <a:avLst/>
          </a:prstGeom>
        </p:spPr>
        <p:txBody>
          <a:bodyPr vert="horz" lIns="91440" tIns="45720" rIns="91440" bIns="45720" rtlCol="0">
            <a:normAutofit fontScale="85000" lnSpcReduction="20000"/>
          </a:bodyPr>
          <a:lstStyle>
            <a:lvl1pPr marL="167879" indent="-167879" algn="l" defTabSz="342900" rtl="0" eaLnBrk="1" latinLnBrk="0" hangingPunct="1">
              <a:spcBef>
                <a:spcPct val="20000"/>
              </a:spcBef>
              <a:buSzPct val="110000"/>
              <a:buFont typeface="Wingdings" charset="2"/>
              <a:buChar char="§"/>
              <a:defRPr sz="1500" b="1" kern="1200">
                <a:solidFill>
                  <a:schemeClr val="tx1"/>
                </a:solidFill>
                <a:latin typeface="+mj-lt"/>
                <a:ea typeface="+mn-ea"/>
                <a:cs typeface="Arial"/>
              </a:defRPr>
            </a:lvl1pPr>
            <a:lvl2pPr marL="296466" indent="-128588" algn="l" defTabSz="342900" rtl="0" eaLnBrk="1" latinLnBrk="0" hangingPunct="1">
              <a:spcBef>
                <a:spcPct val="20000"/>
              </a:spcBef>
              <a:buClr>
                <a:srgbClr val="399ACA"/>
              </a:buClr>
              <a:buSzPct val="120000"/>
              <a:buFont typeface="Arial"/>
              <a:buChar char="•"/>
              <a:defRPr sz="1200" kern="1200">
                <a:solidFill>
                  <a:schemeClr val="tx1"/>
                </a:solidFill>
                <a:latin typeface="+mj-lt"/>
                <a:ea typeface="+mn-ea"/>
                <a:cs typeface="Arial"/>
              </a:defRPr>
            </a:lvl2pPr>
            <a:lvl3pPr marL="472679" indent="-128588" algn="l" defTabSz="342900" rtl="0" eaLnBrk="1" latinLnBrk="0" hangingPunct="1">
              <a:spcBef>
                <a:spcPct val="20000"/>
              </a:spcBef>
              <a:buFont typeface="Arial"/>
              <a:buChar char="•"/>
              <a:defRPr sz="1200" kern="1200">
                <a:solidFill>
                  <a:schemeClr val="tx1"/>
                </a:solidFill>
                <a:latin typeface="+mj-lt"/>
                <a:ea typeface="+mn-ea"/>
                <a:cs typeface="Arial"/>
              </a:defRPr>
            </a:lvl3pPr>
            <a:lvl4pPr marL="600075" marR="0" indent="-127397" algn="l" defTabSz="342900" rtl="0" eaLnBrk="1" fontAlgn="auto" latinLnBrk="0" hangingPunct="1">
              <a:lnSpc>
                <a:spcPct val="100000"/>
              </a:lnSpc>
              <a:spcBef>
                <a:spcPct val="20000"/>
              </a:spcBef>
              <a:spcAft>
                <a:spcPts val="0"/>
              </a:spcAft>
              <a:buClr>
                <a:srgbClr val="00588D"/>
              </a:buClr>
              <a:buSzTx/>
              <a:buFont typeface="Arial"/>
              <a:buChar char="•"/>
              <a:tabLst/>
              <a:defRPr sz="1200" kern="1200">
                <a:solidFill>
                  <a:schemeClr val="tx1"/>
                </a:solidFill>
                <a:latin typeface="+mj-lt"/>
                <a:ea typeface="+mn-ea"/>
                <a:cs typeface="Arial"/>
              </a:defRPr>
            </a:lvl4pPr>
            <a:lvl5pPr marL="816769" indent="-176213" algn="l" defTabSz="342900" rtl="0" eaLnBrk="1" latinLnBrk="0" hangingPunct="1">
              <a:spcBef>
                <a:spcPct val="20000"/>
              </a:spcBef>
              <a:buFont typeface="Arial"/>
              <a:buChar char="»"/>
              <a:defRPr sz="1200" kern="1200">
                <a:solidFill>
                  <a:schemeClr val="tx1"/>
                </a:solidFill>
                <a:latin typeface="+mj-lt"/>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67879" marR="0" lvl="0" indent="-167879" algn="l" defTabSz="342900" rtl="0" eaLnBrk="1" fontAlgn="auto" latinLnBrk="0" hangingPunct="1">
              <a:lnSpc>
                <a:spcPct val="150000"/>
              </a:lnSpc>
              <a:spcBef>
                <a:spcPct val="20000"/>
              </a:spcBef>
              <a:spcAft>
                <a:spcPts val="0"/>
              </a:spcAft>
              <a:buClrTx/>
              <a:buSzPct val="110000"/>
              <a:buFont typeface="Wingdings" charset="2"/>
              <a:buChar char="§"/>
              <a:tabLst/>
              <a:defRPr/>
            </a:pPr>
            <a:r>
              <a:rPr kumimoji="0" lang="en-US" sz="1100" b="1" i="0" u="none" strike="noStrike" kern="1200" cap="none" spc="0" normalizeH="0" baseline="0" noProof="0" dirty="0">
                <a:ln>
                  <a:noFill/>
                </a:ln>
                <a:solidFill>
                  <a:srgbClr val="FF0000"/>
                </a:solidFill>
                <a:effectLst/>
                <a:uLnTx/>
                <a:uFillTx/>
                <a:latin typeface="Calibri"/>
                <a:ea typeface="+mn-ea"/>
                <a:cs typeface="Arial"/>
              </a:rPr>
              <a:t>OSU INAM </a:t>
            </a:r>
            <a:r>
              <a:rPr lang="en-US" sz="1100" dirty="0">
                <a:solidFill>
                  <a:srgbClr val="FF0000"/>
                </a:solidFill>
                <a:latin typeface="Calibri"/>
              </a:rPr>
              <a:t>v1</a:t>
            </a:r>
            <a:r>
              <a:rPr kumimoji="0" lang="en-US" sz="1100" b="1" i="0" u="none" strike="noStrike" kern="1200" cap="none" spc="0" normalizeH="0" baseline="0" noProof="0" dirty="0">
                <a:ln>
                  <a:noFill/>
                </a:ln>
                <a:solidFill>
                  <a:srgbClr val="FF0000"/>
                </a:solidFill>
                <a:effectLst/>
                <a:uLnTx/>
                <a:uFillTx/>
                <a:latin typeface="Calibri"/>
                <a:ea typeface="+mn-ea"/>
                <a:cs typeface="Arial"/>
              </a:rPr>
              <a:t> released (</a:t>
            </a:r>
            <a:r>
              <a:rPr lang="en-US" sz="1100" dirty="0">
                <a:solidFill>
                  <a:srgbClr val="FF0000"/>
                </a:solidFill>
                <a:latin typeface="Calibri"/>
              </a:rPr>
              <a:t>11</a:t>
            </a:r>
            <a:r>
              <a:rPr kumimoji="0" lang="en-US" sz="1100" b="1" i="0" u="none" strike="noStrike" kern="1200" cap="none" spc="0" normalizeH="0" baseline="0" noProof="0" dirty="0">
                <a:ln>
                  <a:noFill/>
                </a:ln>
                <a:solidFill>
                  <a:srgbClr val="FF0000"/>
                </a:solidFill>
                <a:effectLst/>
                <a:uLnTx/>
                <a:uFillTx/>
                <a:latin typeface="Calibri"/>
                <a:ea typeface="+mn-ea"/>
                <a:cs typeface="Arial"/>
              </a:rPr>
              <a:t>/10/2022)</a:t>
            </a:r>
          </a:p>
          <a:p>
            <a:pPr marL="296466" marR="0" lvl="1" indent="-128588" algn="l" defTabSz="342900" rtl="0" eaLnBrk="1" fontAlgn="auto" latinLnBrk="0" hangingPunct="1">
              <a:lnSpc>
                <a:spcPct val="150000"/>
              </a:lnSpc>
              <a:spcBef>
                <a:spcPct val="20000"/>
              </a:spcBef>
              <a:spcAft>
                <a:spcPts val="0"/>
              </a:spcAft>
              <a:buClr>
                <a:srgbClr val="399ACA"/>
              </a:buClr>
              <a:buSzPct val="120000"/>
              <a:buFont typeface="Arial"/>
              <a:buChar char="•"/>
              <a:tabLst/>
              <a:defRPr/>
            </a:pPr>
            <a:r>
              <a:rPr kumimoji="0" lang="en-US" sz="1050" b="0" i="0" u="none" strike="noStrike" kern="1200" cap="none" spc="0" normalizeH="0" baseline="0" noProof="0" dirty="0">
                <a:ln>
                  <a:noFill/>
                </a:ln>
                <a:solidFill>
                  <a:schemeClr val="bg2"/>
                </a:solidFill>
                <a:effectLst/>
                <a:uLnTx/>
                <a:uFillTx/>
                <a:latin typeface="Calibri"/>
                <a:ea typeface="+mn-ea"/>
                <a:cs typeface="Arial"/>
              </a:rPr>
              <a:t>Support for MySQL and InfluxDB as database backends</a:t>
            </a:r>
          </a:p>
          <a:p>
            <a:pPr marL="296466" marR="0" lvl="1" indent="-128588" algn="l" defTabSz="342900" rtl="0" eaLnBrk="1" fontAlgn="auto" latinLnBrk="0" hangingPunct="1">
              <a:lnSpc>
                <a:spcPct val="150000"/>
              </a:lnSpc>
              <a:spcBef>
                <a:spcPct val="20000"/>
              </a:spcBef>
              <a:spcAft>
                <a:spcPts val="0"/>
              </a:spcAft>
              <a:buClr>
                <a:srgbClr val="399ACA"/>
              </a:buClr>
              <a:buSzPct val="120000"/>
              <a:buFont typeface="Arial"/>
              <a:buChar char="•"/>
              <a:tabLst/>
              <a:defRPr/>
            </a:pPr>
            <a:r>
              <a:rPr kumimoji="0" lang="en-US" sz="1050" b="0" i="0" u="none" strike="noStrike" kern="1200" cap="none" spc="0" normalizeH="0" baseline="0" noProof="0" dirty="0">
                <a:ln>
                  <a:noFill/>
                </a:ln>
                <a:solidFill>
                  <a:schemeClr val="bg2"/>
                </a:solidFill>
                <a:effectLst/>
                <a:uLnTx/>
                <a:uFillTx/>
                <a:latin typeface="Calibri"/>
                <a:ea typeface="+mn-ea"/>
                <a:cs typeface="Arial"/>
              </a:rPr>
              <a:t>Support for data loading progress bars on the UI for all charts</a:t>
            </a:r>
          </a:p>
          <a:p>
            <a:pPr marL="296466" marR="0" lvl="1" indent="-128588" algn="l" defTabSz="342900" rtl="0" eaLnBrk="1" fontAlgn="auto" latinLnBrk="0" hangingPunct="1">
              <a:lnSpc>
                <a:spcPct val="150000"/>
              </a:lnSpc>
              <a:spcBef>
                <a:spcPct val="20000"/>
              </a:spcBef>
              <a:spcAft>
                <a:spcPts val="0"/>
              </a:spcAft>
              <a:buClr>
                <a:srgbClr val="399ACA"/>
              </a:buClr>
              <a:buSzPct val="120000"/>
              <a:buFont typeface="Arial"/>
              <a:buChar char="•"/>
              <a:tabLst/>
              <a:defRPr/>
            </a:pPr>
            <a:r>
              <a:rPr kumimoji="0" lang="en-US" sz="1050" b="0" i="0" u="none" strike="noStrike" kern="1200" cap="none" spc="0" normalizeH="0" baseline="0" noProof="0" dirty="0">
                <a:ln>
                  <a:noFill/>
                </a:ln>
                <a:solidFill>
                  <a:schemeClr val="bg2"/>
                </a:solidFill>
                <a:effectLst/>
                <a:uLnTx/>
                <a:uFillTx/>
                <a:latin typeface="Calibri"/>
                <a:ea typeface="+mn-ea"/>
                <a:cs typeface="Arial"/>
              </a:rPr>
              <a:t>Enhanced database insertion using </a:t>
            </a:r>
            <a:r>
              <a:rPr kumimoji="0" lang="en-US" sz="1050" b="0" i="0" u="none" strike="noStrike" kern="1200" cap="none" spc="0" normalizeH="0" baseline="0" noProof="0" dirty="0" err="1">
                <a:ln>
                  <a:noFill/>
                </a:ln>
                <a:solidFill>
                  <a:schemeClr val="bg2"/>
                </a:solidFill>
                <a:effectLst/>
                <a:uLnTx/>
                <a:uFillTx/>
                <a:latin typeface="Calibri"/>
                <a:ea typeface="+mn-ea"/>
                <a:cs typeface="Arial"/>
              </a:rPr>
              <a:t>InfluxDB</a:t>
            </a:r>
            <a:r>
              <a:rPr kumimoji="0" lang="en-US" sz="1050" b="0" i="0" u="none" strike="noStrike" kern="1200" cap="none" spc="0" normalizeH="0" baseline="0" noProof="0" dirty="0">
                <a:ln>
                  <a:noFill/>
                </a:ln>
                <a:solidFill>
                  <a:schemeClr val="bg2"/>
                </a:solidFill>
                <a:effectLst/>
                <a:uLnTx/>
                <a:uFillTx/>
                <a:latin typeface="Calibri"/>
                <a:ea typeface="+mn-ea"/>
                <a:cs typeface="Arial"/>
              </a:rPr>
              <a:t> </a:t>
            </a:r>
          </a:p>
          <a:p>
            <a:pPr lvl="1" fontAlgn="auto">
              <a:lnSpc>
                <a:spcPct val="150000"/>
              </a:lnSpc>
              <a:spcAft>
                <a:spcPts val="0"/>
              </a:spcAft>
              <a:defRPr/>
            </a:pPr>
            <a:r>
              <a:rPr kumimoji="0" lang="en-US" sz="1050" b="0" i="0" u="none" strike="noStrike" kern="1200" cap="none" spc="0" normalizeH="0" baseline="0" noProof="0" dirty="0">
                <a:ln>
                  <a:noFill/>
                </a:ln>
                <a:solidFill>
                  <a:schemeClr val="bg2"/>
                </a:solidFill>
                <a:effectLst/>
                <a:uLnTx/>
                <a:uFillTx/>
                <a:latin typeface="Calibri"/>
                <a:ea typeface="+mn-ea"/>
                <a:cs typeface="Arial"/>
              </a:rPr>
              <a:t>Enhanced the UI APIs by making asynchronous calls for data loading</a:t>
            </a:r>
          </a:p>
          <a:p>
            <a:pPr marL="296466" marR="0" lvl="1" indent="-128588" algn="l" defTabSz="342900" rtl="0" eaLnBrk="1" fontAlgn="auto" latinLnBrk="0" hangingPunct="1">
              <a:lnSpc>
                <a:spcPct val="150000"/>
              </a:lnSpc>
              <a:spcBef>
                <a:spcPct val="20000"/>
              </a:spcBef>
              <a:spcAft>
                <a:spcPts val="0"/>
              </a:spcAft>
              <a:buClr>
                <a:srgbClr val="399ACA"/>
              </a:buClr>
              <a:buSzPct val="120000"/>
              <a:buFont typeface="Arial"/>
              <a:buChar char="•"/>
              <a:tabLst/>
              <a:defRPr/>
            </a:pPr>
            <a:r>
              <a:rPr kumimoji="0" lang="en-US" sz="1050" b="0" i="0" u="none" strike="noStrike" kern="1200" cap="none" spc="0" normalizeH="0" baseline="0" noProof="0" dirty="0">
                <a:ln>
                  <a:noFill/>
                </a:ln>
                <a:solidFill>
                  <a:schemeClr val="bg2"/>
                </a:solidFill>
                <a:effectLst/>
                <a:uLnTx/>
                <a:uFillTx/>
                <a:latin typeface="Calibri"/>
                <a:ea typeface="+mn-ea"/>
                <a:cs typeface="Arial"/>
              </a:rPr>
              <a:t>Support for continuous queries to improve visualization performance</a:t>
            </a:r>
          </a:p>
          <a:p>
            <a:pPr marL="296466" marR="0" lvl="1" indent="-128588" algn="l" defTabSz="342900" rtl="0" eaLnBrk="1" fontAlgn="auto" latinLnBrk="0" hangingPunct="1">
              <a:lnSpc>
                <a:spcPct val="150000"/>
              </a:lnSpc>
              <a:spcBef>
                <a:spcPct val="20000"/>
              </a:spcBef>
              <a:spcAft>
                <a:spcPts val="0"/>
              </a:spcAft>
              <a:buClr>
                <a:srgbClr val="399ACA"/>
              </a:buClr>
              <a:buSzPct val="120000"/>
              <a:buFont typeface="Arial"/>
              <a:buChar char="•"/>
              <a:tabLst/>
              <a:defRPr/>
            </a:pPr>
            <a:r>
              <a:rPr kumimoji="0" lang="en-US" sz="1050" b="0" i="0" u="none" strike="noStrike" kern="1200" cap="none" spc="0" normalizeH="0" baseline="0" noProof="0" dirty="0">
                <a:ln>
                  <a:noFill/>
                </a:ln>
                <a:solidFill>
                  <a:schemeClr val="bg2"/>
                </a:solidFill>
                <a:effectLst/>
                <a:uLnTx/>
                <a:uFillTx/>
                <a:latin typeface="Calibri"/>
                <a:ea typeface="+mn-ea"/>
                <a:cs typeface="Arial"/>
              </a:rPr>
              <a:t>Support for SLURM multi-cluster configuration</a:t>
            </a:r>
          </a:p>
          <a:p>
            <a:pPr marL="296466" marR="0" lvl="1" indent="-128588" algn="l" defTabSz="342900" rtl="0" eaLnBrk="1" fontAlgn="auto" latinLnBrk="0" hangingPunct="1">
              <a:lnSpc>
                <a:spcPct val="150000"/>
              </a:lnSpc>
              <a:spcBef>
                <a:spcPct val="20000"/>
              </a:spcBef>
              <a:spcAft>
                <a:spcPts val="0"/>
              </a:spcAft>
              <a:buClr>
                <a:srgbClr val="399ACA"/>
              </a:buClr>
              <a:buSzPct val="120000"/>
              <a:buFont typeface="Arial"/>
              <a:buChar char="•"/>
              <a:tabLst/>
              <a:defRPr/>
            </a:pPr>
            <a:r>
              <a:rPr kumimoji="0" lang="en-US" sz="1050" b="0" i="0" u="none" strike="noStrike" kern="1200" cap="none" spc="0" normalizeH="0" baseline="0" noProof="0" dirty="0">
                <a:ln>
                  <a:noFill/>
                </a:ln>
                <a:solidFill>
                  <a:schemeClr val="bg2"/>
                </a:solidFill>
                <a:effectLst/>
                <a:uLnTx/>
                <a:uFillTx/>
                <a:latin typeface="Calibri"/>
                <a:ea typeface="+mn-ea"/>
                <a:cs typeface="Arial"/>
              </a:rPr>
              <a:t>Significantly improved database query performance when using InfluxDB </a:t>
            </a:r>
          </a:p>
          <a:p>
            <a:pPr marL="296466" marR="0" lvl="1" indent="-128588" algn="l" defTabSz="342900" rtl="0" eaLnBrk="1" fontAlgn="auto" latinLnBrk="0" hangingPunct="1">
              <a:lnSpc>
                <a:spcPct val="150000"/>
              </a:lnSpc>
              <a:spcBef>
                <a:spcPct val="20000"/>
              </a:spcBef>
              <a:spcAft>
                <a:spcPts val="0"/>
              </a:spcAft>
              <a:buClr>
                <a:srgbClr val="399ACA"/>
              </a:buClr>
              <a:buSzPct val="120000"/>
              <a:buFont typeface="Arial"/>
              <a:buChar char="•"/>
              <a:tabLst/>
              <a:defRPr/>
            </a:pPr>
            <a:r>
              <a:rPr kumimoji="0" lang="en-US" sz="1050" b="0" i="0" u="none" strike="noStrike" kern="1200" cap="none" spc="0" normalizeH="0" baseline="0" noProof="0" dirty="0">
                <a:ln>
                  <a:noFill/>
                </a:ln>
                <a:solidFill>
                  <a:schemeClr val="bg2"/>
                </a:solidFill>
                <a:effectLst/>
                <a:uLnTx/>
                <a:uFillTx/>
                <a:latin typeface="Calibri"/>
                <a:ea typeface="+mn-ea"/>
                <a:cs typeface="Arial"/>
              </a:rPr>
              <a:t>Support for automatic data retention policy when using InfluxDB</a:t>
            </a:r>
          </a:p>
          <a:p>
            <a:pPr marL="296466" marR="0" lvl="1" indent="-128588" algn="l" defTabSz="342900" rtl="0" eaLnBrk="1" fontAlgn="auto" latinLnBrk="0" hangingPunct="1">
              <a:lnSpc>
                <a:spcPct val="150000"/>
              </a:lnSpc>
              <a:spcBef>
                <a:spcPct val="20000"/>
              </a:spcBef>
              <a:spcAft>
                <a:spcPts val="0"/>
              </a:spcAft>
              <a:buClr>
                <a:srgbClr val="399ACA"/>
              </a:buClr>
              <a:buSzPct val="120000"/>
              <a:buFont typeface="Arial"/>
              <a:buChar char="•"/>
              <a:tabLst/>
              <a:defRPr/>
            </a:pPr>
            <a:r>
              <a:rPr kumimoji="0" lang="en-US" sz="1050" b="0" i="0" u="none" strike="noStrike" kern="1200" cap="none" spc="0" normalizeH="0" baseline="0" noProof="0" dirty="0">
                <a:ln>
                  <a:noFill/>
                </a:ln>
                <a:solidFill>
                  <a:schemeClr val="bg2"/>
                </a:solidFill>
                <a:effectLst/>
                <a:uLnTx/>
                <a:uFillTx/>
                <a:latin typeface="Calibri"/>
                <a:ea typeface="+mn-ea"/>
                <a:cs typeface="Arial"/>
              </a:rPr>
              <a:t>Support for PBS and SLURM job scheduler as config time</a:t>
            </a:r>
          </a:p>
          <a:p>
            <a:pPr marL="296466" marR="0" lvl="1" indent="-128588" algn="l" defTabSz="342900" rtl="0" eaLnBrk="1" fontAlgn="auto" latinLnBrk="0" hangingPunct="1">
              <a:lnSpc>
                <a:spcPct val="150000"/>
              </a:lnSpc>
              <a:spcBef>
                <a:spcPct val="20000"/>
              </a:spcBef>
              <a:spcAft>
                <a:spcPts val="0"/>
              </a:spcAft>
              <a:buClr>
                <a:srgbClr val="399ACA"/>
              </a:buClr>
              <a:buSzPct val="120000"/>
              <a:buFont typeface="Arial"/>
              <a:buChar char="•"/>
              <a:tabLst/>
              <a:defRPr/>
            </a:pPr>
            <a:r>
              <a:rPr kumimoji="0" lang="en-US" sz="1050" b="0" i="0" u="none" strike="noStrike" kern="1200" cap="none" spc="0" normalizeH="0" baseline="0" noProof="0" dirty="0">
                <a:ln>
                  <a:noFill/>
                </a:ln>
                <a:solidFill>
                  <a:schemeClr val="bg2"/>
                </a:solidFill>
                <a:effectLst/>
                <a:uLnTx/>
                <a:uFillTx/>
                <a:latin typeface="Calibri"/>
                <a:ea typeface="+mn-ea"/>
                <a:cs typeface="Arial"/>
              </a:rPr>
              <a:t>Ability to gather and display Lustre I/O for MPI jobs</a:t>
            </a:r>
          </a:p>
          <a:p>
            <a:pPr marL="296466" marR="0" lvl="1" indent="-128588" algn="l" defTabSz="342900" rtl="0" eaLnBrk="1" fontAlgn="auto" latinLnBrk="0" hangingPunct="1">
              <a:lnSpc>
                <a:spcPct val="150000"/>
              </a:lnSpc>
              <a:spcBef>
                <a:spcPct val="20000"/>
              </a:spcBef>
              <a:spcAft>
                <a:spcPts val="0"/>
              </a:spcAft>
              <a:buClr>
                <a:srgbClr val="399ACA"/>
              </a:buClr>
              <a:buSzPct val="120000"/>
              <a:buFont typeface="Arial"/>
              <a:buChar char="•"/>
              <a:tabLst/>
              <a:defRPr/>
            </a:pPr>
            <a:r>
              <a:rPr kumimoji="0" lang="en-US" sz="1050" b="0" i="0" u="none" strike="noStrike" kern="1200" cap="none" spc="0" normalizeH="0" baseline="0" noProof="0" dirty="0">
                <a:ln>
                  <a:noFill/>
                </a:ln>
                <a:solidFill>
                  <a:schemeClr val="bg2"/>
                </a:solidFill>
                <a:effectLst/>
                <a:uLnTx/>
                <a:uFillTx/>
                <a:latin typeface="Calibri"/>
                <a:ea typeface="+mn-ea"/>
                <a:cs typeface="Arial"/>
              </a:rPr>
              <a:t>Enable emulation mode to allow users to test OSU INAM tool in a sandbox environment without actual deployment</a:t>
            </a:r>
          </a:p>
          <a:p>
            <a:pPr marL="296466" marR="0" lvl="1" indent="-128588" algn="l" defTabSz="342900" rtl="0" eaLnBrk="1" fontAlgn="auto" latinLnBrk="0" hangingPunct="1">
              <a:lnSpc>
                <a:spcPct val="150000"/>
              </a:lnSpc>
              <a:spcBef>
                <a:spcPct val="20000"/>
              </a:spcBef>
              <a:spcAft>
                <a:spcPts val="0"/>
              </a:spcAft>
              <a:buClr>
                <a:srgbClr val="399ACA"/>
              </a:buClr>
              <a:buSzPct val="120000"/>
              <a:buFont typeface="Arial"/>
              <a:buChar char="•"/>
              <a:tabLst/>
              <a:defRPr/>
            </a:pPr>
            <a:r>
              <a:rPr kumimoji="0" lang="en-US" sz="1050" b="0" i="0" u="none" strike="noStrike" kern="1200" cap="none" spc="0" normalizeH="0" baseline="0" noProof="0" dirty="0">
                <a:ln>
                  <a:noFill/>
                </a:ln>
                <a:solidFill>
                  <a:schemeClr val="bg2"/>
                </a:solidFill>
                <a:effectLst/>
                <a:uLnTx/>
                <a:uFillTx/>
                <a:latin typeface="Calibri"/>
                <a:ea typeface="+mn-ea"/>
                <a:cs typeface="Arial"/>
              </a:rPr>
              <a:t>Generate email notifications to alert users when user defined events occur</a:t>
            </a:r>
          </a:p>
          <a:p>
            <a:pPr marL="296466" marR="0" lvl="1" indent="-128588" algn="l" defTabSz="342900" rtl="0" eaLnBrk="1" fontAlgn="auto" latinLnBrk="0" hangingPunct="1">
              <a:lnSpc>
                <a:spcPct val="150000"/>
              </a:lnSpc>
              <a:spcBef>
                <a:spcPct val="20000"/>
              </a:spcBef>
              <a:spcAft>
                <a:spcPts val="0"/>
              </a:spcAft>
              <a:buClr>
                <a:srgbClr val="399ACA"/>
              </a:buClr>
              <a:buSzPct val="120000"/>
              <a:buFont typeface="Arial"/>
              <a:buChar char="•"/>
              <a:tabLst/>
              <a:defRPr/>
            </a:pPr>
            <a:r>
              <a:rPr kumimoji="0" lang="en-US" sz="1050" b="0" i="0" u="none" strike="noStrike" kern="1200" cap="none" spc="0" normalizeH="0" baseline="0" noProof="0" dirty="0">
                <a:ln>
                  <a:noFill/>
                </a:ln>
                <a:solidFill>
                  <a:schemeClr val="bg2"/>
                </a:solidFill>
                <a:effectLst/>
                <a:uLnTx/>
                <a:uFillTx/>
                <a:latin typeface="Calibri"/>
                <a:ea typeface="+mn-ea"/>
                <a:cs typeface="Arial"/>
              </a:rPr>
              <a:t>Support to display node-/job-level CPU, Virtual Memory, and Communication Buffer utilization information for historical jobs</a:t>
            </a:r>
          </a:p>
          <a:p>
            <a:pPr marL="296466" marR="0" lvl="1" indent="-128588" algn="l" defTabSz="342900" rtl="0" eaLnBrk="1" fontAlgn="auto" latinLnBrk="0" hangingPunct="1">
              <a:lnSpc>
                <a:spcPct val="150000"/>
              </a:lnSpc>
              <a:spcBef>
                <a:spcPct val="20000"/>
              </a:spcBef>
              <a:spcAft>
                <a:spcPts val="0"/>
              </a:spcAft>
              <a:buClr>
                <a:srgbClr val="399ACA"/>
              </a:buClr>
              <a:buSzPct val="120000"/>
              <a:buFont typeface="Arial"/>
              <a:buChar char="•"/>
              <a:tabLst/>
              <a:defRPr/>
            </a:pPr>
            <a:r>
              <a:rPr kumimoji="0" lang="en-US" sz="1050" b="0" i="0" u="none" strike="noStrike" kern="1200" cap="none" spc="0" normalizeH="0" baseline="0" noProof="0" dirty="0">
                <a:ln>
                  <a:noFill/>
                </a:ln>
                <a:solidFill>
                  <a:schemeClr val="bg2"/>
                </a:solidFill>
                <a:effectLst/>
                <a:uLnTx/>
                <a:uFillTx/>
                <a:latin typeface="Calibri"/>
                <a:ea typeface="+mn-ea"/>
                <a:cs typeface="Arial"/>
              </a:rPr>
              <a:t>Support to handle multiple job schedulers on the same fabric</a:t>
            </a:r>
          </a:p>
          <a:p>
            <a:pPr marL="296466" marR="0" lvl="1" indent="-128588" algn="l" defTabSz="342900" rtl="0" eaLnBrk="1" fontAlgn="auto" latinLnBrk="0" hangingPunct="1">
              <a:lnSpc>
                <a:spcPct val="150000"/>
              </a:lnSpc>
              <a:spcBef>
                <a:spcPct val="20000"/>
              </a:spcBef>
              <a:spcAft>
                <a:spcPts val="0"/>
              </a:spcAft>
              <a:buClr>
                <a:srgbClr val="399ACA"/>
              </a:buClr>
              <a:buSzPct val="120000"/>
              <a:buFont typeface="Arial"/>
              <a:buChar char="•"/>
              <a:tabLst/>
              <a:defRPr/>
            </a:pPr>
            <a:r>
              <a:rPr kumimoji="0" lang="en-US" sz="1050" b="0" i="0" u="none" strike="noStrike" kern="1200" cap="none" spc="0" normalizeH="0" baseline="0" noProof="0" dirty="0">
                <a:ln>
                  <a:noFill/>
                </a:ln>
                <a:solidFill>
                  <a:schemeClr val="bg2"/>
                </a:solidFill>
                <a:effectLst/>
                <a:uLnTx/>
                <a:uFillTx/>
                <a:latin typeface="Calibri"/>
                <a:ea typeface="+mn-ea"/>
                <a:cs typeface="Arial"/>
              </a:rPr>
              <a:t>Support to collect and visualize MPI_T based performance data</a:t>
            </a:r>
          </a:p>
          <a:p>
            <a:pPr marL="296466" marR="0" lvl="1" indent="-128588" algn="l" defTabSz="342900" rtl="0" eaLnBrk="1" fontAlgn="auto" latinLnBrk="0" hangingPunct="1">
              <a:lnSpc>
                <a:spcPct val="150000"/>
              </a:lnSpc>
              <a:spcBef>
                <a:spcPct val="20000"/>
              </a:spcBef>
              <a:spcAft>
                <a:spcPts val="0"/>
              </a:spcAft>
              <a:buClr>
                <a:srgbClr val="399ACA"/>
              </a:buClr>
              <a:buSzPct val="120000"/>
              <a:buFont typeface="Arial"/>
              <a:buChar char="•"/>
              <a:tabLst/>
              <a:defRPr/>
            </a:pPr>
            <a:r>
              <a:rPr kumimoji="0" lang="en-US" sz="1050" b="0" i="0" u="none" strike="noStrike" kern="1200" cap="none" spc="0" normalizeH="0" baseline="0" noProof="0" dirty="0">
                <a:ln>
                  <a:noFill/>
                </a:ln>
                <a:solidFill>
                  <a:schemeClr val="bg2"/>
                </a:solidFill>
                <a:effectLst/>
                <a:uLnTx/>
                <a:uFillTx/>
                <a:latin typeface="Calibri"/>
                <a:ea typeface="+mn-ea"/>
                <a:cs typeface="Arial"/>
              </a:rPr>
              <a:t>Support for MOFED 4.5, 4.6, 4.7, and 5.0 </a:t>
            </a:r>
          </a:p>
          <a:p>
            <a:pPr marL="296466" marR="0" lvl="1" indent="-128588" algn="l" defTabSz="342900" rtl="0" eaLnBrk="1" fontAlgn="auto" latinLnBrk="0" hangingPunct="1">
              <a:lnSpc>
                <a:spcPct val="150000"/>
              </a:lnSpc>
              <a:spcBef>
                <a:spcPct val="20000"/>
              </a:spcBef>
              <a:spcAft>
                <a:spcPts val="0"/>
              </a:spcAft>
              <a:buClr>
                <a:srgbClr val="399ACA"/>
              </a:buClr>
              <a:buSzPct val="120000"/>
              <a:buFont typeface="Arial"/>
              <a:buChar char="•"/>
              <a:tabLst/>
              <a:defRPr/>
            </a:pPr>
            <a:r>
              <a:rPr kumimoji="0" lang="en-US" sz="1050" b="0" i="0" u="none" strike="noStrike" kern="1200" cap="none" spc="0" normalizeH="0" baseline="0" noProof="0" dirty="0">
                <a:ln>
                  <a:noFill/>
                </a:ln>
                <a:solidFill>
                  <a:schemeClr val="bg2"/>
                </a:solidFill>
                <a:effectLst/>
                <a:uLnTx/>
                <a:uFillTx/>
                <a:latin typeface="Calibri"/>
                <a:ea typeface="+mn-ea"/>
                <a:cs typeface="Arial"/>
              </a:rPr>
              <a:t>Support for adding user-defined labels for switches to allow better readability and usability</a:t>
            </a:r>
          </a:p>
          <a:p>
            <a:pPr marL="296466" marR="0" lvl="1" indent="-128588" algn="l" defTabSz="342900" rtl="0" eaLnBrk="1" fontAlgn="auto" latinLnBrk="0" hangingPunct="1">
              <a:lnSpc>
                <a:spcPct val="150000"/>
              </a:lnSpc>
              <a:spcBef>
                <a:spcPct val="20000"/>
              </a:spcBef>
              <a:spcAft>
                <a:spcPts val="0"/>
              </a:spcAft>
              <a:buClr>
                <a:srgbClr val="399ACA"/>
              </a:buClr>
              <a:buSzPct val="120000"/>
              <a:buFont typeface="Arial"/>
              <a:buChar char="•"/>
              <a:tabLst/>
              <a:defRPr/>
            </a:pPr>
            <a:r>
              <a:rPr kumimoji="0" lang="en-US" sz="1050" b="0" i="0" u="none" strike="noStrike" kern="1200" cap="none" spc="0" normalizeH="0" baseline="0" noProof="0" dirty="0">
                <a:ln>
                  <a:noFill/>
                </a:ln>
                <a:solidFill>
                  <a:schemeClr val="bg2"/>
                </a:solidFill>
                <a:effectLst/>
                <a:uLnTx/>
                <a:uFillTx/>
                <a:latin typeface="Calibri"/>
                <a:ea typeface="+mn-ea"/>
                <a:cs typeface="Arial"/>
              </a:rPr>
              <a:t>Support authentication for accessing the OSU INAM webpage</a:t>
            </a:r>
          </a:p>
          <a:p>
            <a:pPr marL="296466" marR="0" lvl="1" indent="-128588" algn="l" defTabSz="342900" rtl="0" eaLnBrk="1" fontAlgn="auto" latinLnBrk="0" hangingPunct="1">
              <a:lnSpc>
                <a:spcPct val="150000"/>
              </a:lnSpc>
              <a:spcBef>
                <a:spcPct val="20000"/>
              </a:spcBef>
              <a:spcAft>
                <a:spcPts val="0"/>
              </a:spcAft>
              <a:buClr>
                <a:srgbClr val="399ACA"/>
              </a:buClr>
              <a:buSzPct val="120000"/>
              <a:buFont typeface="Arial"/>
              <a:buChar char="•"/>
              <a:tabLst/>
              <a:defRPr/>
            </a:pPr>
            <a:r>
              <a:rPr kumimoji="0" lang="en-US" sz="1050" b="0" i="0" u="none" strike="noStrike" kern="1200" cap="none" spc="0" normalizeH="0" baseline="0" noProof="0" dirty="0">
                <a:ln>
                  <a:noFill/>
                </a:ln>
                <a:solidFill>
                  <a:schemeClr val="bg2"/>
                </a:solidFill>
                <a:effectLst/>
                <a:uLnTx/>
                <a:uFillTx/>
                <a:latin typeface="Calibri"/>
                <a:ea typeface="+mn-ea"/>
                <a:cs typeface="Arial"/>
              </a:rPr>
              <a:t>Optimized webpage rendering and database fetch/purge capabilities</a:t>
            </a:r>
          </a:p>
          <a:p>
            <a:pPr marL="296466" marR="0" lvl="1" indent="-128588" algn="l" defTabSz="342900" rtl="0" eaLnBrk="1" fontAlgn="auto" latinLnBrk="0" hangingPunct="1">
              <a:lnSpc>
                <a:spcPct val="150000"/>
              </a:lnSpc>
              <a:spcBef>
                <a:spcPct val="20000"/>
              </a:spcBef>
              <a:spcAft>
                <a:spcPts val="0"/>
              </a:spcAft>
              <a:buClr>
                <a:srgbClr val="399ACA"/>
              </a:buClr>
              <a:buSzPct val="120000"/>
              <a:buFont typeface="Arial"/>
              <a:buChar char="•"/>
              <a:tabLst/>
              <a:defRPr/>
            </a:pPr>
            <a:r>
              <a:rPr kumimoji="0" lang="en-US" sz="1050" b="0" i="0" u="none" strike="noStrike" kern="1200" cap="none" spc="0" normalizeH="0" baseline="0" noProof="0" dirty="0">
                <a:ln>
                  <a:noFill/>
                </a:ln>
                <a:solidFill>
                  <a:schemeClr val="bg2"/>
                </a:solidFill>
                <a:effectLst/>
                <a:uLnTx/>
                <a:uFillTx/>
                <a:latin typeface="Calibri"/>
                <a:ea typeface="+mn-ea"/>
                <a:cs typeface="Arial"/>
              </a:rPr>
              <a:t>Support to view connection information at port level granularity for each switch</a:t>
            </a:r>
          </a:p>
          <a:p>
            <a:pPr marL="296466" marR="0" lvl="1" indent="-128588" algn="l" defTabSz="342900" rtl="0" eaLnBrk="1" fontAlgn="auto" latinLnBrk="0" hangingPunct="1">
              <a:lnSpc>
                <a:spcPct val="150000"/>
              </a:lnSpc>
              <a:spcBef>
                <a:spcPct val="20000"/>
              </a:spcBef>
              <a:spcAft>
                <a:spcPts val="0"/>
              </a:spcAft>
              <a:buClr>
                <a:srgbClr val="399ACA"/>
              </a:buClr>
              <a:buSzPct val="120000"/>
              <a:buFont typeface="Arial"/>
              <a:buChar char="•"/>
              <a:tabLst/>
              <a:defRPr/>
            </a:pPr>
            <a:r>
              <a:rPr kumimoji="0" lang="en-US" sz="1050" b="0" i="0" u="none" strike="noStrike" kern="1200" cap="none" spc="0" normalizeH="0" baseline="0" noProof="0" dirty="0">
                <a:ln>
                  <a:noFill/>
                </a:ln>
                <a:solidFill>
                  <a:schemeClr val="bg2"/>
                </a:solidFill>
                <a:effectLst/>
                <a:uLnTx/>
                <a:uFillTx/>
                <a:latin typeface="Calibri"/>
                <a:ea typeface="+mn-ea"/>
                <a:cs typeface="Arial"/>
              </a:rPr>
              <a:t>Support to search switches with name and lid in historical switches page</a:t>
            </a:r>
          </a:p>
          <a:p>
            <a:pPr marL="296466" marR="0" lvl="1" indent="-128588" algn="l" defTabSz="342900" rtl="0" eaLnBrk="1" fontAlgn="auto" latinLnBrk="0" hangingPunct="1">
              <a:lnSpc>
                <a:spcPct val="150000"/>
              </a:lnSpc>
              <a:spcBef>
                <a:spcPct val="20000"/>
              </a:spcBef>
              <a:spcAft>
                <a:spcPts val="0"/>
              </a:spcAft>
              <a:buClr>
                <a:srgbClr val="399ACA"/>
              </a:buClr>
              <a:buSzPct val="120000"/>
              <a:buFont typeface="Arial"/>
              <a:buChar char="•"/>
              <a:tabLst/>
              <a:defRPr/>
            </a:pPr>
            <a:r>
              <a:rPr kumimoji="0" lang="en-US" sz="1050" b="0" i="0" u="none" strike="noStrike" kern="1200" cap="none" spc="0" normalizeH="0" baseline="0" noProof="0" dirty="0">
                <a:ln>
                  <a:noFill/>
                </a:ln>
                <a:solidFill>
                  <a:schemeClr val="bg2"/>
                </a:solidFill>
                <a:effectLst/>
                <a:uLnTx/>
                <a:uFillTx/>
                <a:latin typeface="Calibri"/>
                <a:ea typeface="+mn-ea"/>
                <a:cs typeface="Arial"/>
              </a:rPr>
              <a:t>Support to view information about Non-MPI jobs in live node page</a:t>
            </a:r>
          </a:p>
        </p:txBody>
      </p:sp>
    </p:spTree>
    <p:extLst>
      <p:ext uri="{BB962C8B-B14F-4D97-AF65-F5344CB8AC3E}">
        <p14:creationId xmlns:p14="http://schemas.microsoft.com/office/powerpoint/2010/main" val="1837508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71E20C-F5C8-1C4B-87AC-1C4334686B34}"/>
              </a:ext>
            </a:extLst>
          </p:cNvPr>
          <p:cNvPicPr>
            <a:picLocks noChangeAspect="1"/>
          </p:cNvPicPr>
          <p:nvPr/>
        </p:nvPicPr>
        <p:blipFill>
          <a:blip r:embed="rId3"/>
          <a:stretch>
            <a:fillRect/>
          </a:stretch>
        </p:blipFill>
        <p:spPr>
          <a:xfrm>
            <a:off x="1773107" y="1067040"/>
            <a:ext cx="9472871" cy="5290434"/>
          </a:xfrm>
          <a:prstGeom prst="rect">
            <a:avLst/>
          </a:prstGeom>
        </p:spPr>
      </p:pic>
      <p:sp>
        <p:nvSpPr>
          <p:cNvPr id="3" name="Title 2">
            <a:extLst>
              <a:ext uri="{FF2B5EF4-FFF2-40B4-BE49-F238E27FC236}">
                <a16:creationId xmlns:a16="http://schemas.microsoft.com/office/drawing/2014/main" id="{DC3FEF9B-59A3-6946-886D-FCA6B5AE372E}"/>
              </a:ext>
            </a:extLst>
          </p:cNvPr>
          <p:cNvSpPr>
            <a:spLocks noGrp="1"/>
          </p:cNvSpPr>
          <p:nvPr>
            <p:ph type="title"/>
          </p:nvPr>
        </p:nvSpPr>
        <p:spPr>
          <a:xfrm>
            <a:off x="698270" y="374282"/>
            <a:ext cx="10795460" cy="772768"/>
          </a:xfrm>
        </p:spPr>
        <p:txBody>
          <a:bodyPr/>
          <a:lstStyle/>
          <a:p>
            <a:r>
              <a:rPr lang="en-US" dirty="0"/>
              <a:t>OSU INAM Framework</a:t>
            </a:r>
          </a:p>
        </p:txBody>
      </p:sp>
      <p:sp>
        <p:nvSpPr>
          <p:cNvPr id="75" name="Oval Callout 74">
            <a:extLst>
              <a:ext uri="{FF2B5EF4-FFF2-40B4-BE49-F238E27FC236}">
                <a16:creationId xmlns:a16="http://schemas.microsoft.com/office/drawing/2014/main" id="{0ECC79D6-0A7B-3847-8685-1AF88D59A715}"/>
              </a:ext>
            </a:extLst>
          </p:cNvPr>
          <p:cNvSpPr/>
          <p:nvPr/>
        </p:nvSpPr>
        <p:spPr bwMode="auto">
          <a:xfrm>
            <a:off x="421380" y="4386020"/>
            <a:ext cx="1876369" cy="909626"/>
          </a:xfrm>
          <a:prstGeom prst="wedgeEllipseCallout">
            <a:avLst>
              <a:gd name="adj1" fmla="val 77892"/>
              <a:gd name="adj2" fmla="val 11813"/>
            </a:avLst>
          </a:prstGeom>
          <a:solidFill>
            <a:srgbClr val="DCB9FF"/>
          </a:solidFill>
          <a:ln w="12700" cap="sq">
            <a:solidFill>
              <a:schemeClr val="tx1">
                <a:alpha val="25000"/>
              </a:schemeClr>
            </a:solidFill>
            <a:miter lim="800000"/>
            <a:headEnd type="none" w="sm" len="sm"/>
            <a:tailEnd type="none" w="sm" len="sm"/>
          </a:ln>
          <a:effectLst>
            <a:outerShdw blurRad="50800" dist="38100" dir="2700000" algn="tl" rotWithShape="0">
              <a:prstClr val="black">
                <a:alpha val="40000"/>
              </a:prstClr>
            </a:outerShdw>
          </a:effectLst>
        </p:spPr>
        <p:txBody>
          <a:bodyPr wrap="square" rtlCol="0" anchor="ctr">
            <a:noAutofit/>
          </a:bodyPr>
          <a:lstStyle/>
          <a:p>
            <a:pPr algn="ctr" eaLnBrk="0" hangingPunct="0">
              <a:lnSpc>
                <a:spcPct val="110000"/>
              </a:lnSpc>
              <a:spcBef>
                <a:spcPct val="20000"/>
              </a:spcBef>
            </a:pPr>
            <a:r>
              <a:rPr lang="en-US" sz="1400" dirty="0">
                <a:solidFill>
                  <a:schemeClr val="tx1">
                    <a:lumMod val="95000"/>
                    <a:lumOff val="5000"/>
                  </a:schemeClr>
                </a:solidFill>
                <a:latin typeface="+mj-lt"/>
              </a:rPr>
              <a:t>Remotely discover fabric</a:t>
            </a:r>
          </a:p>
        </p:txBody>
      </p:sp>
      <p:sp>
        <p:nvSpPr>
          <p:cNvPr id="77" name="Oval Callout 76">
            <a:extLst>
              <a:ext uri="{FF2B5EF4-FFF2-40B4-BE49-F238E27FC236}">
                <a16:creationId xmlns:a16="http://schemas.microsoft.com/office/drawing/2014/main" id="{0926B143-2DEB-424B-98FA-56DE3A71DC90}"/>
              </a:ext>
            </a:extLst>
          </p:cNvPr>
          <p:cNvSpPr/>
          <p:nvPr/>
        </p:nvSpPr>
        <p:spPr bwMode="auto">
          <a:xfrm>
            <a:off x="421380" y="5573876"/>
            <a:ext cx="1876369" cy="978062"/>
          </a:xfrm>
          <a:prstGeom prst="wedgeEllipseCallout">
            <a:avLst>
              <a:gd name="adj1" fmla="val 160109"/>
              <a:gd name="adj2" fmla="val -1010"/>
            </a:avLst>
          </a:prstGeom>
          <a:solidFill>
            <a:srgbClr val="DCB9FF"/>
          </a:solidFill>
          <a:ln w="12700" cap="sq">
            <a:solidFill>
              <a:schemeClr val="tx1">
                <a:alpha val="25000"/>
              </a:schemeClr>
            </a:solidFill>
            <a:miter lim="800000"/>
            <a:headEnd type="none" w="sm" len="sm"/>
            <a:tailEnd type="none" w="sm" len="sm"/>
          </a:ln>
          <a:effectLst>
            <a:outerShdw blurRad="50800" dist="38100" dir="2700000" algn="tl" rotWithShape="0">
              <a:prstClr val="black">
                <a:alpha val="40000"/>
              </a:prstClr>
            </a:outerShdw>
          </a:effectLst>
        </p:spPr>
        <p:txBody>
          <a:bodyPr wrap="square" rtlCol="0" anchor="ctr">
            <a:noAutofit/>
          </a:bodyPr>
          <a:lstStyle/>
          <a:p>
            <a:pPr algn="ctr" eaLnBrk="0" hangingPunct="0">
              <a:lnSpc>
                <a:spcPct val="110000"/>
              </a:lnSpc>
              <a:spcBef>
                <a:spcPct val="20000"/>
              </a:spcBef>
            </a:pPr>
            <a:r>
              <a:rPr lang="en-US" sz="1400" dirty="0">
                <a:solidFill>
                  <a:schemeClr val="tx1">
                    <a:lumMod val="95000"/>
                    <a:lumOff val="5000"/>
                  </a:schemeClr>
                </a:solidFill>
                <a:latin typeface="+mj-lt"/>
              </a:rPr>
              <a:t>Remotely reads port counters</a:t>
            </a:r>
          </a:p>
        </p:txBody>
      </p:sp>
      <p:sp>
        <p:nvSpPr>
          <p:cNvPr id="78" name="Oval Callout 77">
            <a:extLst>
              <a:ext uri="{FF2B5EF4-FFF2-40B4-BE49-F238E27FC236}">
                <a16:creationId xmlns:a16="http://schemas.microsoft.com/office/drawing/2014/main" id="{7365E507-CBE3-024D-932D-822AD8EAFBA9}"/>
              </a:ext>
            </a:extLst>
          </p:cNvPr>
          <p:cNvSpPr/>
          <p:nvPr/>
        </p:nvSpPr>
        <p:spPr bwMode="auto">
          <a:xfrm>
            <a:off x="4387053" y="195774"/>
            <a:ext cx="1629702" cy="951276"/>
          </a:xfrm>
          <a:prstGeom prst="wedgeEllipseCallout">
            <a:avLst>
              <a:gd name="adj1" fmla="val 33865"/>
              <a:gd name="adj2" fmla="val 53868"/>
            </a:avLst>
          </a:prstGeom>
          <a:solidFill>
            <a:srgbClr val="DCB9FF"/>
          </a:solidFill>
          <a:ln w="12700" cap="sq">
            <a:solidFill>
              <a:schemeClr val="tx1">
                <a:alpha val="25000"/>
              </a:schemeClr>
            </a:solidFill>
            <a:miter lim="800000"/>
            <a:headEnd type="none" w="sm" len="sm"/>
            <a:tailEnd type="none" w="sm" len="sm"/>
          </a:ln>
          <a:effectLst>
            <a:outerShdw blurRad="50800" dist="38100" dir="2700000" algn="tl" rotWithShape="0">
              <a:prstClr val="black">
                <a:alpha val="40000"/>
              </a:prstClr>
            </a:outerShdw>
          </a:effectLst>
        </p:spPr>
        <p:txBody>
          <a:bodyPr wrap="square" rtlCol="0" anchor="ctr">
            <a:noAutofit/>
          </a:bodyPr>
          <a:lstStyle/>
          <a:p>
            <a:pPr algn="ctr" eaLnBrk="0" hangingPunct="0">
              <a:lnSpc>
                <a:spcPct val="110000"/>
              </a:lnSpc>
              <a:spcBef>
                <a:spcPct val="20000"/>
              </a:spcBef>
            </a:pPr>
            <a:r>
              <a:rPr lang="en-US" sz="1400" dirty="0">
                <a:solidFill>
                  <a:schemeClr val="tx1">
                    <a:lumMod val="95000"/>
                    <a:lumOff val="5000"/>
                  </a:schemeClr>
                </a:solidFill>
                <a:latin typeface="+mj-lt"/>
              </a:rPr>
              <a:t>Real-time visualization</a:t>
            </a:r>
          </a:p>
        </p:txBody>
      </p:sp>
      <p:sp>
        <p:nvSpPr>
          <p:cNvPr id="79" name="Oval Callout 78">
            <a:extLst>
              <a:ext uri="{FF2B5EF4-FFF2-40B4-BE49-F238E27FC236}">
                <a16:creationId xmlns:a16="http://schemas.microsoft.com/office/drawing/2014/main" id="{F5EDEB5A-0826-064C-B7CD-B0B201C150AD}"/>
              </a:ext>
            </a:extLst>
          </p:cNvPr>
          <p:cNvSpPr/>
          <p:nvPr/>
        </p:nvSpPr>
        <p:spPr bwMode="auto">
          <a:xfrm>
            <a:off x="421380" y="2842861"/>
            <a:ext cx="1876369" cy="1069615"/>
          </a:xfrm>
          <a:prstGeom prst="wedgeEllipseCallout">
            <a:avLst>
              <a:gd name="adj1" fmla="val 69613"/>
              <a:gd name="adj2" fmla="val -593"/>
            </a:avLst>
          </a:prstGeom>
          <a:solidFill>
            <a:srgbClr val="DCB9FF"/>
          </a:solidFill>
          <a:ln w="12700" cap="sq">
            <a:solidFill>
              <a:schemeClr val="tx1">
                <a:alpha val="25000"/>
              </a:schemeClr>
            </a:solidFill>
            <a:miter lim="800000"/>
            <a:headEnd type="none" w="sm" len="sm"/>
            <a:tailEnd type="none" w="sm" len="sm"/>
          </a:ln>
          <a:effectLst>
            <a:outerShdw blurRad="50800" dist="38100" dir="2700000" algn="tl" rotWithShape="0">
              <a:prstClr val="black">
                <a:alpha val="40000"/>
              </a:prstClr>
            </a:outerShdw>
          </a:effectLst>
        </p:spPr>
        <p:txBody>
          <a:bodyPr wrap="square" rtlCol="0" anchor="ctr">
            <a:noAutofit/>
          </a:bodyPr>
          <a:lstStyle/>
          <a:p>
            <a:pPr algn="ctr" eaLnBrk="0" hangingPunct="0">
              <a:lnSpc>
                <a:spcPct val="110000"/>
              </a:lnSpc>
              <a:spcBef>
                <a:spcPct val="20000"/>
              </a:spcBef>
            </a:pPr>
            <a:r>
              <a:rPr lang="en-US" sz="1400" dirty="0">
                <a:solidFill>
                  <a:schemeClr val="bg2"/>
                </a:solidFill>
                <a:latin typeface="+mj-lt"/>
              </a:rPr>
              <a:t>Real-time storage</a:t>
            </a:r>
          </a:p>
        </p:txBody>
      </p:sp>
      <p:sp>
        <p:nvSpPr>
          <p:cNvPr id="82" name="Oval Callout 81">
            <a:extLst>
              <a:ext uri="{FF2B5EF4-FFF2-40B4-BE49-F238E27FC236}">
                <a16:creationId xmlns:a16="http://schemas.microsoft.com/office/drawing/2014/main" id="{97369E41-6239-B64B-87D7-F016D7D28AB5}"/>
              </a:ext>
            </a:extLst>
          </p:cNvPr>
          <p:cNvSpPr/>
          <p:nvPr/>
        </p:nvSpPr>
        <p:spPr bwMode="auto">
          <a:xfrm>
            <a:off x="6509543" y="106520"/>
            <a:ext cx="1629702" cy="1129784"/>
          </a:xfrm>
          <a:prstGeom prst="wedgeEllipseCallout">
            <a:avLst>
              <a:gd name="adj1" fmla="val -60106"/>
              <a:gd name="adj2" fmla="val 181553"/>
            </a:avLst>
          </a:prstGeom>
          <a:solidFill>
            <a:srgbClr val="DCB9FF"/>
          </a:solidFill>
          <a:ln w="12700" cap="sq">
            <a:solidFill>
              <a:schemeClr val="tx1">
                <a:alpha val="25000"/>
              </a:schemeClr>
            </a:solidFill>
            <a:miter lim="800000"/>
            <a:headEnd type="none" w="sm" len="sm"/>
            <a:tailEnd type="none" w="sm" len="sm"/>
          </a:ln>
          <a:effectLst>
            <a:outerShdw blurRad="50800" dist="38100" dir="2700000" algn="tl" rotWithShape="0">
              <a:prstClr val="black">
                <a:alpha val="40000"/>
              </a:prstClr>
            </a:outerShdw>
          </a:effectLst>
        </p:spPr>
        <p:txBody>
          <a:bodyPr wrap="square" rtlCol="0" anchor="ctr">
            <a:noAutofit/>
          </a:bodyPr>
          <a:lstStyle/>
          <a:p>
            <a:pPr algn="ctr" eaLnBrk="0" hangingPunct="0">
              <a:lnSpc>
                <a:spcPct val="110000"/>
              </a:lnSpc>
              <a:spcBef>
                <a:spcPct val="20000"/>
              </a:spcBef>
            </a:pPr>
            <a:r>
              <a:rPr lang="en-US" sz="1400" dirty="0">
                <a:solidFill>
                  <a:schemeClr val="tx1">
                    <a:lumMod val="95000"/>
                    <a:lumOff val="5000"/>
                  </a:schemeClr>
                </a:solidFill>
                <a:latin typeface="+mj-lt"/>
              </a:rPr>
              <a:t>Real-time</a:t>
            </a:r>
          </a:p>
          <a:p>
            <a:pPr algn="ctr" eaLnBrk="0" hangingPunct="0">
              <a:lnSpc>
                <a:spcPct val="110000"/>
              </a:lnSpc>
              <a:spcBef>
                <a:spcPct val="20000"/>
              </a:spcBef>
            </a:pPr>
            <a:r>
              <a:rPr lang="en-US" sz="1400" dirty="0">
                <a:solidFill>
                  <a:schemeClr val="tx1">
                    <a:lumMod val="95000"/>
                    <a:lumOff val="5000"/>
                  </a:schemeClr>
                </a:solidFill>
                <a:latin typeface="+mj-lt"/>
              </a:rPr>
              <a:t>remote data collection</a:t>
            </a:r>
          </a:p>
        </p:txBody>
      </p:sp>
      <p:sp>
        <p:nvSpPr>
          <p:cNvPr id="80" name="Oval Callout 79">
            <a:extLst>
              <a:ext uri="{FF2B5EF4-FFF2-40B4-BE49-F238E27FC236}">
                <a16:creationId xmlns:a16="http://schemas.microsoft.com/office/drawing/2014/main" id="{E1EC210A-E62A-3C4E-BE14-269FBD1995AB}"/>
              </a:ext>
            </a:extLst>
          </p:cNvPr>
          <p:cNvSpPr/>
          <p:nvPr/>
        </p:nvSpPr>
        <p:spPr bwMode="auto">
          <a:xfrm>
            <a:off x="8437325" y="5672473"/>
            <a:ext cx="2163515" cy="978061"/>
          </a:xfrm>
          <a:prstGeom prst="wedgeEllipseCallout">
            <a:avLst>
              <a:gd name="adj1" fmla="val -62452"/>
              <a:gd name="adj2" fmla="val -32353"/>
            </a:avLst>
          </a:prstGeom>
          <a:solidFill>
            <a:srgbClr val="DCB9FF"/>
          </a:solidFill>
          <a:ln w="12700" cap="sq">
            <a:solidFill>
              <a:schemeClr val="tx1">
                <a:alpha val="25000"/>
              </a:schemeClr>
            </a:solidFill>
            <a:miter lim="800000"/>
            <a:headEnd type="none" w="sm" len="sm"/>
            <a:tailEnd type="none" w="sm" len="sm"/>
          </a:ln>
          <a:effectLst>
            <a:outerShdw blurRad="50800" dist="38100" dir="2700000" algn="tl" rotWithShape="0">
              <a:prstClr val="black">
                <a:alpha val="40000"/>
              </a:prstClr>
            </a:outerShdw>
          </a:effectLst>
        </p:spPr>
        <p:txBody>
          <a:bodyPr wrap="square" rtlCol="0" anchor="ctr">
            <a:noAutofit/>
          </a:bodyPr>
          <a:lstStyle/>
          <a:p>
            <a:pPr algn="ctr" rtl="1" eaLnBrk="0" fontAlgn="base" hangingPunct="0">
              <a:lnSpc>
                <a:spcPct val="110000"/>
              </a:lnSpc>
              <a:spcBef>
                <a:spcPct val="20000"/>
              </a:spcBef>
              <a:spcAft>
                <a:spcPct val="0"/>
              </a:spcAft>
            </a:pPr>
            <a:r>
              <a:rPr lang="en-US" sz="1400" dirty="0">
                <a:solidFill>
                  <a:schemeClr val="bg2"/>
                </a:solidFill>
                <a:latin typeface="+mj-lt"/>
              </a:rPr>
              <a:t>Real-time storage manager</a:t>
            </a:r>
          </a:p>
        </p:txBody>
      </p:sp>
    </p:spTree>
    <p:extLst>
      <p:ext uri="{BB962C8B-B14F-4D97-AF65-F5344CB8AC3E}">
        <p14:creationId xmlns:p14="http://schemas.microsoft.com/office/powerpoint/2010/main" val="289767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7" grpId="0" animBg="1"/>
      <p:bldP spid="78" grpId="0" animBg="1"/>
      <p:bldP spid="79" grpId="0" animBg="1"/>
      <p:bldP spid="82"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7FA71-CFCD-3C4C-B530-5DEE0BB87E4B}"/>
              </a:ext>
            </a:extLst>
          </p:cNvPr>
          <p:cNvSpPr>
            <a:spLocks noGrp="1"/>
          </p:cNvSpPr>
          <p:nvPr>
            <p:ph type="title"/>
          </p:nvPr>
        </p:nvSpPr>
        <p:spPr>
          <a:xfrm>
            <a:off x="222614" y="247101"/>
            <a:ext cx="10795460" cy="772768"/>
          </a:xfrm>
        </p:spPr>
        <p:txBody>
          <a:bodyPr/>
          <a:lstStyle/>
          <a:p>
            <a:r>
              <a:rPr lang="en-US" dirty="0"/>
              <a:t>Flow of Using OSU INAM</a:t>
            </a:r>
          </a:p>
        </p:txBody>
      </p:sp>
      <p:grpSp>
        <p:nvGrpSpPr>
          <p:cNvPr id="123" name="Group 122">
            <a:extLst>
              <a:ext uri="{FF2B5EF4-FFF2-40B4-BE49-F238E27FC236}">
                <a16:creationId xmlns:a16="http://schemas.microsoft.com/office/drawing/2014/main" id="{20E7E692-041C-BC40-BD70-57CC516A2D11}"/>
              </a:ext>
            </a:extLst>
          </p:cNvPr>
          <p:cNvGrpSpPr/>
          <p:nvPr/>
        </p:nvGrpSpPr>
        <p:grpSpPr>
          <a:xfrm>
            <a:off x="127819" y="809135"/>
            <a:ext cx="11655430" cy="5851373"/>
            <a:chOff x="366853" y="12495"/>
            <a:chExt cx="11416396" cy="6648013"/>
          </a:xfrm>
        </p:grpSpPr>
        <p:pic>
          <p:nvPicPr>
            <p:cNvPr id="124" name="Picture 123">
              <a:extLst>
                <a:ext uri="{FF2B5EF4-FFF2-40B4-BE49-F238E27FC236}">
                  <a16:creationId xmlns:a16="http://schemas.microsoft.com/office/drawing/2014/main" id="{49F78423-7163-8A47-96A5-B668453E47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6735" y="12495"/>
              <a:ext cx="1900913" cy="1348321"/>
            </a:xfrm>
            <a:prstGeom prst="rect">
              <a:avLst/>
            </a:prstGeom>
          </p:spPr>
        </p:pic>
        <p:grpSp>
          <p:nvGrpSpPr>
            <p:cNvPr id="125" name="Group 124">
              <a:extLst>
                <a:ext uri="{FF2B5EF4-FFF2-40B4-BE49-F238E27FC236}">
                  <a16:creationId xmlns:a16="http://schemas.microsoft.com/office/drawing/2014/main" id="{BF19976D-27E1-2E43-A84E-9EBF83FA348B}"/>
                </a:ext>
              </a:extLst>
            </p:cNvPr>
            <p:cNvGrpSpPr/>
            <p:nvPr/>
          </p:nvGrpSpPr>
          <p:grpSpPr>
            <a:xfrm rot="16200000">
              <a:off x="-750402" y="2733395"/>
              <a:ext cx="5044368" cy="2809857"/>
              <a:chOff x="2149746" y="4446145"/>
              <a:chExt cx="7915050" cy="1533585"/>
            </a:xfrm>
          </p:grpSpPr>
          <p:sp>
            <p:nvSpPr>
              <p:cNvPr id="178" name="Rectangle: Rounded Corners 255">
                <a:extLst>
                  <a:ext uri="{FF2B5EF4-FFF2-40B4-BE49-F238E27FC236}">
                    <a16:creationId xmlns:a16="http://schemas.microsoft.com/office/drawing/2014/main" id="{176FA346-C741-E943-B82F-2A76576FF8C8}"/>
                  </a:ext>
                </a:extLst>
              </p:cNvPr>
              <p:cNvSpPr/>
              <p:nvPr/>
            </p:nvSpPr>
            <p:spPr>
              <a:xfrm>
                <a:off x="2149746" y="4446145"/>
                <a:ext cx="7915050" cy="1533585"/>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panose="020F0502020204030204"/>
                </a:endParaRPr>
              </a:p>
            </p:txBody>
          </p:sp>
          <p:sp>
            <p:nvSpPr>
              <p:cNvPr id="179" name="TextBox 178">
                <a:extLst>
                  <a:ext uri="{FF2B5EF4-FFF2-40B4-BE49-F238E27FC236}">
                    <a16:creationId xmlns:a16="http://schemas.microsoft.com/office/drawing/2014/main" id="{834BAA06-1AE0-D945-ACC7-06921220BED1}"/>
                  </a:ext>
                </a:extLst>
              </p:cNvPr>
              <p:cNvSpPr txBox="1"/>
              <p:nvPr/>
            </p:nvSpPr>
            <p:spPr>
              <a:xfrm rot="5400000">
                <a:off x="9004064" y="4930101"/>
                <a:ext cx="1467891" cy="627807"/>
              </a:xfrm>
              <a:prstGeom prst="rect">
                <a:avLst/>
              </a:prstGeom>
              <a:noFill/>
            </p:spPr>
            <p:txBody>
              <a:bodyPr wrap="square" rtlCol="0" anchor="ctr">
                <a:spAutoFit/>
              </a:bodyPr>
              <a:lstStyle/>
              <a:p>
                <a:pPr marL="288290" marR="5080" lvl="0" indent="-276225"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5" normalizeH="0" baseline="0" noProof="0" dirty="0">
                    <a:ln>
                      <a:noFill/>
                    </a:ln>
                    <a:solidFill>
                      <a:prstClr val="black"/>
                    </a:solidFill>
                    <a:effectLst/>
                    <a:uLnTx/>
                    <a:uFillTx/>
                    <a:latin typeface="Calibri" panose="020F0502020204030204"/>
                    <a:cs typeface="Calibri"/>
                  </a:rPr>
                  <a:t>REMOTE OSU INAM</a:t>
                </a:r>
                <a:endParaRPr kumimoji="0" lang="en-US" sz="2000" b="0" i="0" u="none" strike="noStrike" kern="0" cap="none" spc="0" normalizeH="0" baseline="0" noProof="0" dirty="0">
                  <a:ln>
                    <a:noFill/>
                  </a:ln>
                  <a:solidFill>
                    <a:prstClr val="black"/>
                  </a:solidFill>
                  <a:effectLst/>
                  <a:uLnTx/>
                  <a:uFillTx/>
                  <a:latin typeface="Calibri" panose="020F0502020204030204"/>
                  <a:cs typeface="Calibri"/>
                </a:endParaRPr>
              </a:p>
            </p:txBody>
          </p:sp>
          <p:sp>
            <p:nvSpPr>
              <p:cNvPr id="180" name="Rectangle: Rounded Corners 254">
                <a:extLst>
                  <a:ext uri="{FF2B5EF4-FFF2-40B4-BE49-F238E27FC236}">
                    <a16:creationId xmlns:a16="http://schemas.microsoft.com/office/drawing/2014/main" id="{7B8C8F7A-3E57-3846-8452-00B728B91BAB}"/>
                  </a:ext>
                </a:extLst>
              </p:cNvPr>
              <p:cNvSpPr/>
              <p:nvPr/>
            </p:nvSpPr>
            <p:spPr>
              <a:xfrm rot="5400000">
                <a:off x="6698799" y="4798456"/>
                <a:ext cx="1326803" cy="843925"/>
              </a:xfrm>
              <a:prstGeom prst="roundRect">
                <a:avLst/>
              </a:prstGeom>
              <a:solidFill>
                <a:srgbClr val="70AD47">
                  <a:lumMod val="40000"/>
                  <a:lumOff val="60000"/>
                </a:srgbClr>
              </a:solidFill>
              <a:ln w="635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Real-time Visualization</a:t>
                </a:r>
              </a:p>
            </p:txBody>
          </p:sp>
          <p:sp>
            <p:nvSpPr>
              <p:cNvPr id="181" name="Rectangle: Rounded Corners 254">
                <a:extLst>
                  <a:ext uri="{FF2B5EF4-FFF2-40B4-BE49-F238E27FC236}">
                    <a16:creationId xmlns:a16="http://schemas.microsoft.com/office/drawing/2014/main" id="{C8C8EFA3-858A-8C48-A317-BED49A93421C}"/>
                  </a:ext>
                </a:extLst>
              </p:cNvPr>
              <p:cNvSpPr/>
              <p:nvPr/>
            </p:nvSpPr>
            <p:spPr>
              <a:xfrm rot="5400000">
                <a:off x="2098522" y="4833167"/>
                <a:ext cx="1340544" cy="788245"/>
              </a:xfrm>
              <a:prstGeom prst="roundRect">
                <a:avLst/>
              </a:prstGeom>
              <a:solidFill>
                <a:srgbClr val="70AD47">
                  <a:lumMod val="40000"/>
                  <a:lumOff val="60000"/>
                </a:srgbClr>
              </a:solidFill>
              <a:ln w="635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Metric Collectors</a:t>
                </a:r>
              </a:p>
            </p:txBody>
          </p:sp>
          <p:sp>
            <p:nvSpPr>
              <p:cNvPr id="182" name="Rectangle: Rounded Corners 254">
                <a:extLst>
                  <a:ext uri="{FF2B5EF4-FFF2-40B4-BE49-F238E27FC236}">
                    <a16:creationId xmlns:a16="http://schemas.microsoft.com/office/drawing/2014/main" id="{3D57A68A-159D-164A-AA91-0BAADA96F79D}"/>
                  </a:ext>
                </a:extLst>
              </p:cNvPr>
              <p:cNvSpPr/>
              <p:nvPr/>
            </p:nvSpPr>
            <p:spPr>
              <a:xfrm rot="5400000">
                <a:off x="5272546" y="4744514"/>
                <a:ext cx="1326802" cy="936847"/>
              </a:xfrm>
              <a:prstGeom prst="roundRect">
                <a:avLst/>
              </a:prstGeom>
              <a:solidFill>
                <a:srgbClr val="70AD47">
                  <a:lumMod val="40000"/>
                  <a:lumOff val="60000"/>
                </a:srgbClr>
              </a:solidFill>
              <a:ln w="635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I/O and MPI Traffic Interaction</a:t>
                </a:r>
              </a:p>
            </p:txBody>
          </p:sp>
        </p:grpSp>
        <p:cxnSp>
          <p:nvCxnSpPr>
            <p:cNvPr id="126" name="Connector: Elbow 41">
              <a:extLst>
                <a:ext uri="{FF2B5EF4-FFF2-40B4-BE49-F238E27FC236}">
                  <a16:creationId xmlns:a16="http://schemas.microsoft.com/office/drawing/2014/main" id="{5F644996-A164-C147-9B51-E6A21923BDA5}"/>
                </a:ext>
              </a:extLst>
            </p:cNvPr>
            <p:cNvCxnSpPr>
              <a:cxnSpLocks/>
              <a:stCxn id="178" idx="3"/>
              <a:endCxn id="133" idx="2"/>
            </p:cNvCxnSpPr>
            <p:nvPr/>
          </p:nvCxnSpPr>
          <p:spPr>
            <a:xfrm rot="16200000" flipV="1">
              <a:off x="1549540" y="1393897"/>
              <a:ext cx="444484" cy="1"/>
            </a:xfrm>
            <a:prstGeom prst="bentConnector3">
              <a:avLst>
                <a:gd name="adj1" fmla="val 50000"/>
              </a:avLst>
            </a:prstGeom>
            <a:noFill/>
            <a:ln w="28575" cap="flat" cmpd="sng" algn="ctr">
              <a:solidFill>
                <a:srgbClr val="C00000"/>
              </a:solidFill>
              <a:prstDash val="dash"/>
              <a:miter lim="800000"/>
              <a:headEnd type="stealth" w="lg" len="med"/>
              <a:tailEnd type="stealth" w="lg" len="med"/>
            </a:ln>
            <a:effectLst/>
          </p:spPr>
        </p:cxnSp>
        <p:cxnSp>
          <p:nvCxnSpPr>
            <p:cNvPr id="127" name="Connector: Elbow 44">
              <a:extLst>
                <a:ext uri="{FF2B5EF4-FFF2-40B4-BE49-F238E27FC236}">
                  <a16:creationId xmlns:a16="http://schemas.microsoft.com/office/drawing/2014/main" id="{297C5CC6-1F4D-3649-86CD-2A44D3CFF895}"/>
                </a:ext>
              </a:extLst>
            </p:cNvPr>
            <p:cNvCxnSpPr>
              <a:cxnSpLocks/>
              <a:stCxn id="133" idx="3"/>
              <a:endCxn id="124" idx="1"/>
            </p:cNvCxnSpPr>
            <p:nvPr/>
          </p:nvCxnSpPr>
          <p:spPr>
            <a:xfrm flipV="1">
              <a:off x="3000985" y="686656"/>
              <a:ext cx="2745750" cy="18777"/>
            </a:xfrm>
            <a:prstGeom prst="bentConnector3">
              <a:avLst>
                <a:gd name="adj1" fmla="val 50000"/>
              </a:avLst>
            </a:prstGeom>
            <a:noFill/>
            <a:ln w="28575" cap="flat" cmpd="sng" algn="ctr">
              <a:solidFill>
                <a:srgbClr val="C00000"/>
              </a:solidFill>
              <a:prstDash val="dash"/>
              <a:miter lim="800000"/>
              <a:headEnd type="stealth" w="lg" len="med"/>
              <a:tailEnd type="stealth" w="lg" len="med"/>
            </a:ln>
            <a:effectLst/>
          </p:spPr>
        </p:cxnSp>
        <p:grpSp>
          <p:nvGrpSpPr>
            <p:cNvPr id="128" name="Group 127">
              <a:extLst>
                <a:ext uri="{FF2B5EF4-FFF2-40B4-BE49-F238E27FC236}">
                  <a16:creationId xmlns:a16="http://schemas.microsoft.com/office/drawing/2014/main" id="{56329932-30A2-394A-8CB1-E1EB6C0D4A66}"/>
                </a:ext>
              </a:extLst>
            </p:cNvPr>
            <p:cNvGrpSpPr/>
            <p:nvPr/>
          </p:nvGrpSpPr>
          <p:grpSpPr>
            <a:xfrm>
              <a:off x="3614871" y="4268318"/>
              <a:ext cx="8168378" cy="1468375"/>
              <a:chOff x="1903957" y="2831020"/>
              <a:chExt cx="8168378" cy="1468375"/>
            </a:xfrm>
          </p:grpSpPr>
          <p:sp>
            <p:nvSpPr>
              <p:cNvPr id="169" name="Rectangle: Rounded Corners 255">
                <a:extLst>
                  <a:ext uri="{FF2B5EF4-FFF2-40B4-BE49-F238E27FC236}">
                    <a16:creationId xmlns:a16="http://schemas.microsoft.com/office/drawing/2014/main" id="{82080703-0385-E543-97C9-B0977F585CE4}"/>
                  </a:ext>
                </a:extLst>
              </p:cNvPr>
              <p:cNvSpPr/>
              <p:nvPr/>
            </p:nvSpPr>
            <p:spPr>
              <a:xfrm>
                <a:off x="1937982" y="2831020"/>
                <a:ext cx="8034144" cy="1468375"/>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panose="020F0502020204030204"/>
                </a:endParaRPr>
              </a:p>
            </p:txBody>
          </p:sp>
          <p:sp>
            <p:nvSpPr>
              <p:cNvPr id="170" name="TextBox 169">
                <a:extLst>
                  <a:ext uri="{FF2B5EF4-FFF2-40B4-BE49-F238E27FC236}">
                    <a16:creationId xmlns:a16="http://schemas.microsoft.com/office/drawing/2014/main" id="{07A6D8BB-F03D-7845-8C41-EAF00B15273C}"/>
                  </a:ext>
                </a:extLst>
              </p:cNvPr>
              <p:cNvSpPr txBox="1"/>
              <p:nvPr/>
            </p:nvSpPr>
            <p:spPr>
              <a:xfrm>
                <a:off x="1903957" y="2843285"/>
                <a:ext cx="8168378" cy="379656"/>
              </a:xfrm>
              <a:prstGeom prst="rect">
                <a:avLst/>
              </a:prstGeom>
              <a:noFill/>
            </p:spPr>
            <p:txBody>
              <a:bodyPr wrap="square" rtlCol="0" anchor="ctr">
                <a:spAutoFit/>
              </a:bodyP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MPI Library with Support for Enhanced MPI_T-based Introspection</a:t>
                </a:r>
              </a:p>
            </p:txBody>
          </p:sp>
          <p:sp>
            <p:nvSpPr>
              <p:cNvPr id="171" name="Rectangle: Rounded Corners 254">
                <a:extLst>
                  <a:ext uri="{FF2B5EF4-FFF2-40B4-BE49-F238E27FC236}">
                    <a16:creationId xmlns:a16="http://schemas.microsoft.com/office/drawing/2014/main" id="{E4BCCEDA-E1F8-5548-8AF8-04B5A90CCE78}"/>
                  </a:ext>
                </a:extLst>
              </p:cNvPr>
              <p:cNvSpPr/>
              <p:nvPr/>
            </p:nvSpPr>
            <p:spPr>
              <a:xfrm>
                <a:off x="2103214" y="3204693"/>
                <a:ext cx="1799295" cy="1048898"/>
              </a:xfrm>
              <a:prstGeom prst="roundRect">
                <a:avLst/>
              </a:prstGeom>
              <a:solidFill>
                <a:srgbClr val="70AD47">
                  <a:lumMod val="40000"/>
                  <a:lumOff val="60000"/>
                </a:srgbClr>
              </a:solidFill>
              <a:ln w="635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Enhanced MPI_T Sessions</a:t>
                </a:r>
              </a:p>
            </p:txBody>
          </p:sp>
          <p:sp>
            <p:nvSpPr>
              <p:cNvPr id="172" name="Rectangle: Rounded Corners 254">
                <a:extLst>
                  <a:ext uri="{FF2B5EF4-FFF2-40B4-BE49-F238E27FC236}">
                    <a16:creationId xmlns:a16="http://schemas.microsoft.com/office/drawing/2014/main" id="{A71F3D37-516B-CB44-A064-4D95033169FB}"/>
                  </a:ext>
                </a:extLst>
              </p:cNvPr>
              <p:cNvSpPr/>
              <p:nvPr/>
            </p:nvSpPr>
            <p:spPr>
              <a:xfrm>
                <a:off x="6059589" y="3204693"/>
                <a:ext cx="3800288" cy="1048898"/>
              </a:xfrm>
              <a:prstGeom prst="roundRect">
                <a:avLst/>
              </a:prstGeom>
              <a:solidFill>
                <a:srgbClr val="70AD47">
                  <a:lumMod val="40000"/>
                  <a:lumOff val="60000"/>
                </a:srgbClr>
              </a:solidFill>
              <a:ln w="6350" cap="flat" cmpd="sng" algn="ctr">
                <a:noFill/>
                <a:prstDash val="solid"/>
                <a:miter lim="800000"/>
              </a:ln>
              <a:effectLst/>
            </p:spPr>
            <p:txBody>
              <a:bodyPr rtlCol="0" anchor="t"/>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dirty="0">
                  <a:ln>
                    <a:noFill/>
                  </a:ln>
                  <a:solidFill>
                    <a:prstClr val="black"/>
                  </a:solidFill>
                  <a:effectLst/>
                  <a:uLnTx/>
                  <a:uFillTx/>
                  <a:latin typeface="Calibri" panose="020F0502020204030204"/>
                </a:endParaRPr>
              </a:p>
            </p:txBody>
          </p:sp>
          <p:sp>
            <p:nvSpPr>
              <p:cNvPr id="173" name="Rectangle: Rounded Corners 254">
                <a:extLst>
                  <a:ext uri="{FF2B5EF4-FFF2-40B4-BE49-F238E27FC236}">
                    <a16:creationId xmlns:a16="http://schemas.microsoft.com/office/drawing/2014/main" id="{51C09A73-DA94-314F-8A63-6E4414EF5047}"/>
                  </a:ext>
                </a:extLst>
              </p:cNvPr>
              <p:cNvSpPr/>
              <p:nvPr/>
            </p:nvSpPr>
            <p:spPr>
              <a:xfrm>
                <a:off x="6138348" y="3596615"/>
                <a:ext cx="1155652" cy="588894"/>
              </a:xfrm>
              <a:prstGeom prst="roundRect">
                <a:avLst/>
              </a:prstGeom>
              <a:noFill/>
              <a:ln w="28575" cap="flat" cmpd="sng" algn="ctr">
                <a:solidFill>
                  <a:srgbClr val="C00000"/>
                </a:solidFill>
                <a:prstDash val="dash"/>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Counters</a:t>
                </a:r>
              </a:p>
            </p:txBody>
          </p:sp>
          <p:sp>
            <p:nvSpPr>
              <p:cNvPr id="174" name="Rectangle: Rounded Corners 254">
                <a:extLst>
                  <a:ext uri="{FF2B5EF4-FFF2-40B4-BE49-F238E27FC236}">
                    <a16:creationId xmlns:a16="http://schemas.microsoft.com/office/drawing/2014/main" id="{669C472E-F1E8-AD48-80C3-A248E5D16FB4}"/>
                  </a:ext>
                </a:extLst>
              </p:cNvPr>
              <p:cNvSpPr/>
              <p:nvPr/>
            </p:nvSpPr>
            <p:spPr>
              <a:xfrm>
                <a:off x="7382966" y="3596615"/>
                <a:ext cx="1155652" cy="588894"/>
              </a:xfrm>
              <a:prstGeom prst="roundRect">
                <a:avLst/>
              </a:prstGeom>
              <a:noFill/>
              <a:ln w="28575" cap="flat" cmpd="sng" algn="ctr">
                <a:solidFill>
                  <a:srgbClr val="C00000"/>
                </a:solidFill>
                <a:prstDash val="dash"/>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Buckets</a:t>
                </a:r>
              </a:p>
            </p:txBody>
          </p:sp>
          <p:sp>
            <p:nvSpPr>
              <p:cNvPr id="175" name="Rectangle: Rounded Corners 254">
                <a:extLst>
                  <a:ext uri="{FF2B5EF4-FFF2-40B4-BE49-F238E27FC236}">
                    <a16:creationId xmlns:a16="http://schemas.microsoft.com/office/drawing/2014/main" id="{4B07D92C-9866-B848-8079-76CBCF30575D}"/>
                  </a:ext>
                </a:extLst>
              </p:cNvPr>
              <p:cNvSpPr/>
              <p:nvPr/>
            </p:nvSpPr>
            <p:spPr>
              <a:xfrm>
                <a:off x="8615259" y="3589236"/>
                <a:ext cx="1155652" cy="588894"/>
              </a:xfrm>
              <a:prstGeom prst="roundRect">
                <a:avLst/>
              </a:prstGeom>
              <a:noFill/>
              <a:ln w="28575" cap="flat" cmpd="sng" algn="ctr">
                <a:solidFill>
                  <a:srgbClr val="C00000"/>
                </a:solidFill>
                <a:prstDash val="dash"/>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Timers</a:t>
                </a:r>
              </a:p>
            </p:txBody>
          </p:sp>
          <p:sp>
            <p:nvSpPr>
              <p:cNvPr id="176" name="TextBox 175">
                <a:extLst>
                  <a:ext uri="{FF2B5EF4-FFF2-40B4-BE49-F238E27FC236}">
                    <a16:creationId xmlns:a16="http://schemas.microsoft.com/office/drawing/2014/main" id="{270AC13E-C2D5-A149-AED6-687123D55ED5}"/>
                  </a:ext>
                </a:extLst>
              </p:cNvPr>
              <p:cNvSpPr txBox="1"/>
              <p:nvPr/>
            </p:nvSpPr>
            <p:spPr>
              <a:xfrm>
                <a:off x="6132412" y="3201234"/>
                <a:ext cx="3562476" cy="379656"/>
              </a:xfrm>
              <a:prstGeom prst="rect">
                <a:avLst/>
              </a:prstGeom>
              <a:noFill/>
            </p:spPr>
            <p:txBody>
              <a:bodyPr wrap="square" rtlCol="0" anchor="ctr">
                <a:spAutoFit/>
              </a:bodyP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Enhanced PVAR Infrastructure</a:t>
                </a:r>
              </a:p>
            </p:txBody>
          </p:sp>
          <p:sp>
            <p:nvSpPr>
              <p:cNvPr id="177" name="Rectangle: Rounded Corners 254">
                <a:extLst>
                  <a:ext uri="{FF2B5EF4-FFF2-40B4-BE49-F238E27FC236}">
                    <a16:creationId xmlns:a16="http://schemas.microsoft.com/office/drawing/2014/main" id="{A20AF46C-5212-8547-8B22-077EC8DD6F0E}"/>
                  </a:ext>
                </a:extLst>
              </p:cNvPr>
              <p:cNvSpPr/>
              <p:nvPr/>
            </p:nvSpPr>
            <p:spPr>
              <a:xfrm>
                <a:off x="3998274" y="3213818"/>
                <a:ext cx="1965551" cy="1048898"/>
              </a:xfrm>
              <a:prstGeom prst="roundRect">
                <a:avLst/>
              </a:prstGeom>
              <a:solidFill>
                <a:srgbClr val="70AD47">
                  <a:lumMod val="40000"/>
                  <a:lumOff val="60000"/>
                </a:srgbClr>
              </a:solidFill>
              <a:ln w="635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Gathering</a:t>
                </a:r>
              </a:p>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I/O Traffic Information</a:t>
                </a:r>
              </a:p>
            </p:txBody>
          </p:sp>
        </p:grpSp>
        <p:sp>
          <p:nvSpPr>
            <p:cNvPr id="129" name="Rectangle: Rounded Corners 254">
              <a:extLst>
                <a:ext uri="{FF2B5EF4-FFF2-40B4-BE49-F238E27FC236}">
                  <a16:creationId xmlns:a16="http://schemas.microsoft.com/office/drawing/2014/main" id="{CEAAA8CF-DD84-9C44-9029-4A486D5E5E65}"/>
                </a:ext>
              </a:extLst>
            </p:cNvPr>
            <p:cNvSpPr/>
            <p:nvPr/>
          </p:nvSpPr>
          <p:spPr>
            <a:xfrm>
              <a:off x="569995" y="2070025"/>
              <a:ext cx="2456163" cy="657525"/>
            </a:xfrm>
            <a:prstGeom prst="roundRect">
              <a:avLst/>
            </a:prstGeom>
            <a:solidFill>
              <a:srgbClr val="70AD47">
                <a:lumMod val="40000"/>
                <a:lumOff val="60000"/>
              </a:srgbClr>
            </a:solidFill>
            <a:ln w="635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Notifications and Feedback</a:t>
              </a:r>
            </a:p>
          </p:txBody>
        </p:sp>
        <p:grpSp>
          <p:nvGrpSpPr>
            <p:cNvPr id="130" name="Group 129">
              <a:extLst>
                <a:ext uri="{FF2B5EF4-FFF2-40B4-BE49-F238E27FC236}">
                  <a16:creationId xmlns:a16="http://schemas.microsoft.com/office/drawing/2014/main" id="{A91662D5-CE9A-374A-B900-EB408D6836AE}"/>
                </a:ext>
              </a:extLst>
            </p:cNvPr>
            <p:cNvGrpSpPr/>
            <p:nvPr/>
          </p:nvGrpSpPr>
          <p:grpSpPr>
            <a:xfrm>
              <a:off x="3660684" y="1514700"/>
              <a:ext cx="8047356" cy="788039"/>
              <a:chOff x="1902076" y="5781203"/>
              <a:chExt cx="8070050" cy="788039"/>
            </a:xfrm>
          </p:grpSpPr>
          <p:sp>
            <p:nvSpPr>
              <p:cNvPr id="165" name="Rectangle: Rounded Corners 255">
                <a:extLst>
                  <a:ext uri="{FF2B5EF4-FFF2-40B4-BE49-F238E27FC236}">
                    <a16:creationId xmlns:a16="http://schemas.microsoft.com/office/drawing/2014/main" id="{CB1C02BC-C8D5-6744-AAF5-FF8EAA0B3F85}"/>
                  </a:ext>
                </a:extLst>
              </p:cNvPr>
              <p:cNvSpPr/>
              <p:nvPr/>
            </p:nvSpPr>
            <p:spPr>
              <a:xfrm>
                <a:off x="1902076" y="5781203"/>
                <a:ext cx="8070050" cy="788039"/>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panose="020F0502020204030204"/>
                </a:endParaRPr>
              </a:p>
            </p:txBody>
          </p:sp>
          <p:sp>
            <p:nvSpPr>
              <p:cNvPr id="166" name="Freeform: Shape 272">
                <a:extLst>
                  <a:ext uri="{FF2B5EF4-FFF2-40B4-BE49-F238E27FC236}">
                    <a16:creationId xmlns:a16="http://schemas.microsoft.com/office/drawing/2014/main" id="{A4BACFBE-AC5E-EC4F-ACFB-5CE606D313E8}"/>
                  </a:ext>
                </a:extLst>
              </p:cNvPr>
              <p:cNvSpPr/>
              <p:nvPr/>
            </p:nvSpPr>
            <p:spPr>
              <a:xfrm rot="10800000" flipV="1">
                <a:off x="5930052" y="6144515"/>
                <a:ext cx="2496202" cy="379656"/>
              </a:xfrm>
              <a:custGeom>
                <a:avLst/>
                <a:gdLst>
                  <a:gd name="connsiteX0" fmla="*/ 0 w 804673"/>
                  <a:gd name="connsiteY0" fmla="*/ 60351 h 603505"/>
                  <a:gd name="connsiteX1" fmla="*/ 60351 w 804673"/>
                  <a:gd name="connsiteY1" fmla="*/ 0 h 603505"/>
                  <a:gd name="connsiteX2" fmla="*/ 744323 w 804673"/>
                  <a:gd name="connsiteY2" fmla="*/ 0 h 603505"/>
                  <a:gd name="connsiteX3" fmla="*/ 804674 w 804673"/>
                  <a:gd name="connsiteY3" fmla="*/ 60351 h 603505"/>
                  <a:gd name="connsiteX4" fmla="*/ 804673 w 804673"/>
                  <a:gd name="connsiteY4" fmla="*/ 543155 h 603505"/>
                  <a:gd name="connsiteX5" fmla="*/ 744322 w 804673"/>
                  <a:gd name="connsiteY5" fmla="*/ 603506 h 603505"/>
                  <a:gd name="connsiteX6" fmla="*/ 60351 w 804673"/>
                  <a:gd name="connsiteY6" fmla="*/ 603505 h 603505"/>
                  <a:gd name="connsiteX7" fmla="*/ 0 w 804673"/>
                  <a:gd name="connsiteY7" fmla="*/ 543154 h 603505"/>
                  <a:gd name="connsiteX8" fmla="*/ 0 w 804673"/>
                  <a:gd name="connsiteY8" fmla="*/ 60351 h 60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73" h="603505">
                    <a:moveTo>
                      <a:pt x="0" y="60351"/>
                    </a:moveTo>
                    <a:cubicBezTo>
                      <a:pt x="0" y="27020"/>
                      <a:pt x="27020" y="0"/>
                      <a:pt x="60351" y="0"/>
                    </a:cubicBezTo>
                    <a:lnTo>
                      <a:pt x="744323" y="0"/>
                    </a:lnTo>
                    <a:cubicBezTo>
                      <a:pt x="777654" y="0"/>
                      <a:pt x="804674" y="27020"/>
                      <a:pt x="804674" y="60351"/>
                    </a:cubicBezTo>
                    <a:cubicBezTo>
                      <a:pt x="804674" y="221286"/>
                      <a:pt x="804673" y="382220"/>
                      <a:pt x="804673" y="543155"/>
                    </a:cubicBezTo>
                    <a:cubicBezTo>
                      <a:pt x="804673" y="576486"/>
                      <a:pt x="777653" y="603506"/>
                      <a:pt x="744322" y="603506"/>
                    </a:cubicBezTo>
                    <a:lnTo>
                      <a:pt x="60351" y="603505"/>
                    </a:lnTo>
                    <a:cubicBezTo>
                      <a:pt x="27020" y="603505"/>
                      <a:pt x="0" y="576485"/>
                      <a:pt x="0" y="543154"/>
                    </a:cubicBezTo>
                    <a:lnTo>
                      <a:pt x="0" y="60351"/>
                    </a:lnTo>
                    <a:close/>
                  </a:path>
                </a:pathLst>
              </a:custGeom>
              <a:solidFill>
                <a:sysClr val="window" lastClr="FFFFFF">
                  <a:lumMod val="85000"/>
                </a:sysClr>
              </a:solidFill>
              <a:ln w="635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PBS Torque</a:t>
                </a:r>
              </a:p>
            </p:txBody>
          </p:sp>
          <p:sp>
            <p:nvSpPr>
              <p:cNvPr id="167" name="Freeform: Shape 273">
                <a:extLst>
                  <a:ext uri="{FF2B5EF4-FFF2-40B4-BE49-F238E27FC236}">
                    <a16:creationId xmlns:a16="http://schemas.microsoft.com/office/drawing/2014/main" id="{D15EAD3C-2133-8042-8D59-4DC0C21A674E}"/>
                  </a:ext>
                </a:extLst>
              </p:cNvPr>
              <p:cNvSpPr/>
              <p:nvPr/>
            </p:nvSpPr>
            <p:spPr>
              <a:xfrm rot="10800000" flipV="1">
                <a:off x="3314759" y="6146978"/>
                <a:ext cx="2505556" cy="379656"/>
              </a:xfrm>
              <a:custGeom>
                <a:avLst/>
                <a:gdLst>
                  <a:gd name="connsiteX0" fmla="*/ 0 w 804673"/>
                  <a:gd name="connsiteY0" fmla="*/ 60351 h 603505"/>
                  <a:gd name="connsiteX1" fmla="*/ 60351 w 804673"/>
                  <a:gd name="connsiteY1" fmla="*/ 0 h 603505"/>
                  <a:gd name="connsiteX2" fmla="*/ 744323 w 804673"/>
                  <a:gd name="connsiteY2" fmla="*/ 0 h 603505"/>
                  <a:gd name="connsiteX3" fmla="*/ 804674 w 804673"/>
                  <a:gd name="connsiteY3" fmla="*/ 60351 h 603505"/>
                  <a:gd name="connsiteX4" fmla="*/ 804673 w 804673"/>
                  <a:gd name="connsiteY4" fmla="*/ 543155 h 603505"/>
                  <a:gd name="connsiteX5" fmla="*/ 744322 w 804673"/>
                  <a:gd name="connsiteY5" fmla="*/ 603506 h 603505"/>
                  <a:gd name="connsiteX6" fmla="*/ 60351 w 804673"/>
                  <a:gd name="connsiteY6" fmla="*/ 603505 h 603505"/>
                  <a:gd name="connsiteX7" fmla="*/ 0 w 804673"/>
                  <a:gd name="connsiteY7" fmla="*/ 543154 h 603505"/>
                  <a:gd name="connsiteX8" fmla="*/ 0 w 804673"/>
                  <a:gd name="connsiteY8" fmla="*/ 60351 h 60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73" h="603505">
                    <a:moveTo>
                      <a:pt x="0" y="60351"/>
                    </a:moveTo>
                    <a:cubicBezTo>
                      <a:pt x="0" y="27020"/>
                      <a:pt x="27020" y="0"/>
                      <a:pt x="60351" y="0"/>
                    </a:cubicBezTo>
                    <a:lnTo>
                      <a:pt x="744323" y="0"/>
                    </a:lnTo>
                    <a:cubicBezTo>
                      <a:pt x="777654" y="0"/>
                      <a:pt x="804674" y="27020"/>
                      <a:pt x="804674" y="60351"/>
                    </a:cubicBezTo>
                    <a:cubicBezTo>
                      <a:pt x="804674" y="221286"/>
                      <a:pt x="804673" y="382220"/>
                      <a:pt x="804673" y="543155"/>
                    </a:cubicBezTo>
                    <a:cubicBezTo>
                      <a:pt x="804673" y="576486"/>
                      <a:pt x="777653" y="603506"/>
                      <a:pt x="744322" y="603506"/>
                    </a:cubicBezTo>
                    <a:lnTo>
                      <a:pt x="60351" y="603505"/>
                    </a:lnTo>
                    <a:cubicBezTo>
                      <a:pt x="27020" y="603505"/>
                      <a:pt x="0" y="576485"/>
                      <a:pt x="0" y="543154"/>
                    </a:cubicBezTo>
                    <a:lnTo>
                      <a:pt x="0" y="60351"/>
                    </a:lnTo>
                    <a:close/>
                  </a:path>
                </a:pathLst>
              </a:custGeom>
              <a:solidFill>
                <a:sysClr val="window" lastClr="FFFFFF">
                  <a:lumMod val="85000"/>
                </a:sysClr>
              </a:solidFill>
              <a:ln w="635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SLURM</a:t>
                </a:r>
              </a:p>
            </p:txBody>
          </p:sp>
          <p:sp>
            <p:nvSpPr>
              <p:cNvPr id="168" name="TextBox 167">
                <a:extLst>
                  <a:ext uri="{FF2B5EF4-FFF2-40B4-BE49-F238E27FC236}">
                    <a16:creationId xmlns:a16="http://schemas.microsoft.com/office/drawing/2014/main" id="{9627C158-2B64-A44D-8EC4-6B60C755C903}"/>
                  </a:ext>
                </a:extLst>
              </p:cNvPr>
              <p:cNvSpPr txBox="1"/>
              <p:nvPr/>
            </p:nvSpPr>
            <p:spPr>
              <a:xfrm>
                <a:off x="4813438" y="5789549"/>
                <a:ext cx="2013755" cy="379656"/>
              </a:xfrm>
              <a:prstGeom prst="rect">
                <a:avLst/>
              </a:prstGeom>
              <a:noFill/>
            </p:spPr>
            <p:txBody>
              <a:bodyPr wrap="square" rtlCol="0" anchor="ctr">
                <a:spAutoFit/>
              </a:bodyP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Job Scheduler</a:t>
                </a:r>
              </a:p>
            </p:txBody>
          </p:sp>
        </p:grpSp>
        <p:grpSp>
          <p:nvGrpSpPr>
            <p:cNvPr id="131" name="Group 130">
              <a:extLst>
                <a:ext uri="{FF2B5EF4-FFF2-40B4-BE49-F238E27FC236}">
                  <a16:creationId xmlns:a16="http://schemas.microsoft.com/office/drawing/2014/main" id="{49A825E2-6636-1C46-9BDE-E730730B88B2}"/>
                </a:ext>
              </a:extLst>
            </p:cNvPr>
            <p:cNvGrpSpPr/>
            <p:nvPr/>
          </p:nvGrpSpPr>
          <p:grpSpPr>
            <a:xfrm>
              <a:off x="3637992" y="2418142"/>
              <a:ext cx="8070050" cy="1711886"/>
              <a:chOff x="1885895" y="2665239"/>
              <a:chExt cx="8070050" cy="1711886"/>
            </a:xfrm>
          </p:grpSpPr>
          <p:grpSp>
            <p:nvGrpSpPr>
              <p:cNvPr id="156" name="Group 155">
                <a:extLst>
                  <a:ext uri="{FF2B5EF4-FFF2-40B4-BE49-F238E27FC236}">
                    <a16:creationId xmlns:a16="http://schemas.microsoft.com/office/drawing/2014/main" id="{A2132BCD-ABEC-C64A-94E3-9E857D13C615}"/>
                  </a:ext>
                </a:extLst>
              </p:cNvPr>
              <p:cNvGrpSpPr/>
              <p:nvPr/>
            </p:nvGrpSpPr>
            <p:grpSpPr>
              <a:xfrm>
                <a:off x="1885895" y="2665239"/>
                <a:ext cx="8070050" cy="1711886"/>
                <a:chOff x="1885895" y="2665239"/>
                <a:chExt cx="8070050" cy="1711886"/>
              </a:xfrm>
            </p:grpSpPr>
            <p:sp>
              <p:nvSpPr>
                <p:cNvPr id="158" name="Rectangle: Rounded Corners 255">
                  <a:extLst>
                    <a:ext uri="{FF2B5EF4-FFF2-40B4-BE49-F238E27FC236}">
                      <a16:creationId xmlns:a16="http://schemas.microsoft.com/office/drawing/2014/main" id="{83BF9A9F-3EE4-844A-8339-4DC3F1ED7458}"/>
                    </a:ext>
                  </a:extLst>
                </p:cNvPr>
                <p:cNvSpPr/>
                <p:nvPr/>
              </p:nvSpPr>
              <p:spPr>
                <a:xfrm>
                  <a:off x="1885895" y="2665239"/>
                  <a:ext cx="8070050" cy="1711886"/>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panose="020F0502020204030204"/>
                  </a:endParaRPr>
                </a:p>
              </p:txBody>
            </p:sp>
            <p:grpSp>
              <p:nvGrpSpPr>
                <p:cNvPr id="159" name="Group 158">
                  <a:extLst>
                    <a:ext uri="{FF2B5EF4-FFF2-40B4-BE49-F238E27FC236}">
                      <a16:creationId xmlns:a16="http://schemas.microsoft.com/office/drawing/2014/main" id="{31577515-B617-AE4B-9722-3D0E6B22DEBE}"/>
                    </a:ext>
                  </a:extLst>
                </p:cNvPr>
                <p:cNvGrpSpPr/>
                <p:nvPr/>
              </p:nvGrpSpPr>
              <p:grpSpPr>
                <a:xfrm>
                  <a:off x="2028349" y="3123758"/>
                  <a:ext cx="7869587" cy="1078203"/>
                  <a:chOff x="2102539" y="1440046"/>
                  <a:chExt cx="7869587" cy="1078203"/>
                </a:xfrm>
              </p:grpSpPr>
              <p:sp>
                <p:nvSpPr>
                  <p:cNvPr id="160" name="Rectangle: Rounded Corners 254">
                    <a:extLst>
                      <a:ext uri="{FF2B5EF4-FFF2-40B4-BE49-F238E27FC236}">
                        <a16:creationId xmlns:a16="http://schemas.microsoft.com/office/drawing/2014/main" id="{241D8C80-31A4-3D45-A9F7-79194445AC62}"/>
                      </a:ext>
                    </a:extLst>
                  </p:cNvPr>
                  <p:cNvSpPr/>
                  <p:nvPr/>
                </p:nvSpPr>
                <p:spPr>
                  <a:xfrm>
                    <a:off x="2102539" y="1440046"/>
                    <a:ext cx="3638540" cy="1078203"/>
                  </a:xfrm>
                  <a:prstGeom prst="roundRect">
                    <a:avLst/>
                  </a:prstGeom>
                  <a:solidFill>
                    <a:srgbClr val="70AD47">
                      <a:lumMod val="40000"/>
                      <a:lumOff val="60000"/>
                    </a:srgbClr>
                  </a:solidFill>
                  <a:ln w="635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Co-designed Scientific Applications using Proposed MPI_T Extensions</a:t>
                    </a:r>
                  </a:p>
                </p:txBody>
              </p:sp>
              <p:sp>
                <p:nvSpPr>
                  <p:cNvPr id="161" name="Rectangle: Rounded Corners 254">
                    <a:extLst>
                      <a:ext uri="{FF2B5EF4-FFF2-40B4-BE49-F238E27FC236}">
                        <a16:creationId xmlns:a16="http://schemas.microsoft.com/office/drawing/2014/main" id="{475C2A0A-63C7-6B47-AB80-9EBFCE3EB8E8}"/>
                      </a:ext>
                    </a:extLst>
                  </p:cNvPr>
                  <p:cNvSpPr/>
                  <p:nvPr/>
                </p:nvSpPr>
                <p:spPr>
                  <a:xfrm>
                    <a:off x="5814284" y="1440046"/>
                    <a:ext cx="1337144" cy="362624"/>
                  </a:xfrm>
                  <a:prstGeom prst="roundRect">
                    <a:avLst/>
                  </a:prstGeom>
                  <a:solidFill>
                    <a:sysClr val="window" lastClr="FFFFFF">
                      <a:lumMod val="85000"/>
                    </a:sysClr>
                  </a:solidFill>
                  <a:ln w="635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TensorFlow</a:t>
                    </a:r>
                  </a:p>
                </p:txBody>
              </p:sp>
              <p:sp>
                <p:nvSpPr>
                  <p:cNvPr id="162" name="Rectangle: Rounded Corners 254">
                    <a:extLst>
                      <a:ext uri="{FF2B5EF4-FFF2-40B4-BE49-F238E27FC236}">
                        <a16:creationId xmlns:a16="http://schemas.microsoft.com/office/drawing/2014/main" id="{CF40AB15-5201-A54D-9531-D19784DE0FAF}"/>
                      </a:ext>
                    </a:extLst>
                  </p:cNvPr>
                  <p:cNvSpPr/>
                  <p:nvPr/>
                </p:nvSpPr>
                <p:spPr>
                  <a:xfrm>
                    <a:off x="5814282" y="1856961"/>
                    <a:ext cx="4157844" cy="661288"/>
                  </a:xfrm>
                  <a:prstGeom prst="roundRect">
                    <a:avLst/>
                  </a:prstGeom>
                  <a:solidFill>
                    <a:srgbClr val="70AD47">
                      <a:lumMod val="40000"/>
                      <a:lumOff val="60000"/>
                    </a:srgbClr>
                  </a:solidFill>
                  <a:ln w="635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Co-designed Horovod using Proposed MPI_T Extensions</a:t>
                    </a:r>
                  </a:p>
                </p:txBody>
              </p:sp>
              <p:sp>
                <p:nvSpPr>
                  <p:cNvPr id="163" name="Rectangle: Rounded Corners 254">
                    <a:extLst>
                      <a:ext uri="{FF2B5EF4-FFF2-40B4-BE49-F238E27FC236}">
                        <a16:creationId xmlns:a16="http://schemas.microsoft.com/office/drawing/2014/main" id="{1682D180-D1C6-DF45-9DEB-310213F31624}"/>
                      </a:ext>
                    </a:extLst>
                  </p:cNvPr>
                  <p:cNvSpPr/>
                  <p:nvPr/>
                </p:nvSpPr>
                <p:spPr>
                  <a:xfrm>
                    <a:off x="7224633" y="1440046"/>
                    <a:ext cx="1337144" cy="362624"/>
                  </a:xfrm>
                  <a:prstGeom prst="roundRect">
                    <a:avLst/>
                  </a:prstGeom>
                  <a:solidFill>
                    <a:sysClr val="window" lastClr="FFFFFF">
                      <a:lumMod val="85000"/>
                    </a:sysClr>
                  </a:solidFill>
                  <a:ln w="635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PyTorch</a:t>
                    </a:r>
                  </a:p>
                </p:txBody>
              </p:sp>
              <p:sp>
                <p:nvSpPr>
                  <p:cNvPr id="164" name="Rectangle: Rounded Corners 254">
                    <a:extLst>
                      <a:ext uri="{FF2B5EF4-FFF2-40B4-BE49-F238E27FC236}">
                        <a16:creationId xmlns:a16="http://schemas.microsoft.com/office/drawing/2014/main" id="{A442826A-D2BB-5640-922F-FD723C05D654}"/>
                      </a:ext>
                    </a:extLst>
                  </p:cNvPr>
                  <p:cNvSpPr/>
                  <p:nvPr/>
                </p:nvSpPr>
                <p:spPr>
                  <a:xfrm>
                    <a:off x="8634982" y="1440046"/>
                    <a:ext cx="1337144" cy="362624"/>
                  </a:xfrm>
                  <a:prstGeom prst="roundRect">
                    <a:avLst/>
                  </a:prstGeom>
                  <a:solidFill>
                    <a:sysClr val="window" lastClr="FFFFFF">
                      <a:lumMod val="85000"/>
                    </a:sysClr>
                  </a:solidFill>
                  <a:ln w="635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MxNet</a:t>
                    </a:r>
                  </a:p>
                </p:txBody>
              </p:sp>
            </p:grpSp>
          </p:grpSp>
          <p:sp>
            <p:nvSpPr>
              <p:cNvPr id="157" name="TextBox 156">
                <a:extLst>
                  <a:ext uri="{FF2B5EF4-FFF2-40B4-BE49-F238E27FC236}">
                    <a16:creationId xmlns:a16="http://schemas.microsoft.com/office/drawing/2014/main" id="{5C793DAC-053B-B548-AEF5-CD01D298ADD6}"/>
                  </a:ext>
                </a:extLst>
              </p:cNvPr>
              <p:cNvSpPr txBox="1"/>
              <p:nvPr/>
            </p:nvSpPr>
            <p:spPr>
              <a:xfrm>
                <a:off x="4665044" y="2692251"/>
                <a:ext cx="2328184" cy="379656"/>
              </a:xfrm>
              <a:prstGeom prst="rect">
                <a:avLst/>
              </a:prstGeom>
              <a:noFill/>
            </p:spPr>
            <p:txBody>
              <a:bodyPr wrap="square" rtlCol="0" anchor="ctr">
                <a:spAutoFit/>
              </a:bodyP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HPC/DL Applications</a:t>
                </a:r>
              </a:p>
            </p:txBody>
          </p:sp>
        </p:grpSp>
        <p:grpSp>
          <p:nvGrpSpPr>
            <p:cNvPr id="132" name="Group 131">
              <a:extLst>
                <a:ext uri="{FF2B5EF4-FFF2-40B4-BE49-F238E27FC236}">
                  <a16:creationId xmlns:a16="http://schemas.microsoft.com/office/drawing/2014/main" id="{1CB4968F-43C3-AD40-8585-D6429744E190}"/>
                </a:ext>
              </a:extLst>
            </p:cNvPr>
            <p:cNvGrpSpPr/>
            <p:nvPr/>
          </p:nvGrpSpPr>
          <p:grpSpPr>
            <a:xfrm>
              <a:off x="3637992" y="5848740"/>
              <a:ext cx="8070050" cy="792978"/>
              <a:chOff x="3016170" y="5933117"/>
              <a:chExt cx="8070050" cy="792978"/>
            </a:xfrm>
          </p:grpSpPr>
          <p:grpSp>
            <p:nvGrpSpPr>
              <p:cNvPr id="150" name="Group 149">
                <a:extLst>
                  <a:ext uri="{FF2B5EF4-FFF2-40B4-BE49-F238E27FC236}">
                    <a16:creationId xmlns:a16="http://schemas.microsoft.com/office/drawing/2014/main" id="{92A18438-94CD-A94D-B129-49EBA106E3DD}"/>
                  </a:ext>
                </a:extLst>
              </p:cNvPr>
              <p:cNvGrpSpPr/>
              <p:nvPr/>
            </p:nvGrpSpPr>
            <p:grpSpPr>
              <a:xfrm>
                <a:off x="3016170" y="5933117"/>
                <a:ext cx="8070050" cy="792978"/>
                <a:chOff x="1902076" y="5776264"/>
                <a:chExt cx="8070050" cy="792978"/>
              </a:xfrm>
            </p:grpSpPr>
            <p:sp>
              <p:nvSpPr>
                <p:cNvPr id="152" name="Rectangle: Rounded Corners 255">
                  <a:extLst>
                    <a:ext uri="{FF2B5EF4-FFF2-40B4-BE49-F238E27FC236}">
                      <a16:creationId xmlns:a16="http://schemas.microsoft.com/office/drawing/2014/main" id="{3360238D-FF47-404F-87CA-5DAF6BB6F54D}"/>
                    </a:ext>
                  </a:extLst>
                </p:cNvPr>
                <p:cNvSpPr/>
                <p:nvPr/>
              </p:nvSpPr>
              <p:spPr>
                <a:xfrm>
                  <a:off x="1902076" y="5776264"/>
                  <a:ext cx="8070050" cy="792978"/>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panose="020F0502020204030204"/>
                  </a:endParaRPr>
                </a:p>
              </p:txBody>
            </p:sp>
            <p:sp>
              <p:nvSpPr>
                <p:cNvPr id="153" name="Freeform: Shape 272">
                  <a:extLst>
                    <a:ext uri="{FF2B5EF4-FFF2-40B4-BE49-F238E27FC236}">
                      <a16:creationId xmlns:a16="http://schemas.microsoft.com/office/drawing/2014/main" id="{1B6133B5-4E86-E044-971C-0260B8E2029F}"/>
                    </a:ext>
                  </a:extLst>
                </p:cNvPr>
                <p:cNvSpPr/>
                <p:nvPr/>
              </p:nvSpPr>
              <p:spPr>
                <a:xfrm rot="10800000" flipV="1">
                  <a:off x="4728430" y="6147227"/>
                  <a:ext cx="2496202" cy="379656"/>
                </a:xfrm>
                <a:custGeom>
                  <a:avLst/>
                  <a:gdLst>
                    <a:gd name="connsiteX0" fmla="*/ 0 w 804673"/>
                    <a:gd name="connsiteY0" fmla="*/ 60351 h 603505"/>
                    <a:gd name="connsiteX1" fmla="*/ 60351 w 804673"/>
                    <a:gd name="connsiteY1" fmla="*/ 0 h 603505"/>
                    <a:gd name="connsiteX2" fmla="*/ 744323 w 804673"/>
                    <a:gd name="connsiteY2" fmla="*/ 0 h 603505"/>
                    <a:gd name="connsiteX3" fmla="*/ 804674 w 804673"/>
                    <a:gd name="connsiteY3" fmla="*/ 60351 h 603505"/>
                    <a:gd name="connsiteX4" fmla="*/ 804673 w 804673"/>
                    <a:gd name="connsiteY4" fmla="*/ 543155 h 603505"/>
                    <a:gd name="connsiteX5" fmla="*/ 744322 w 804673"/>
                    <a:gd name="connsiteY5" fmla="*/ 603506 h 603505"/>
                    <a:gd name="connsiteX6" fmla="*/ 60351 w 804673"/>
                    <a:gd name="connsiteY6" fmla="*/ 603505 h 603505"/>
                    <a:gd name="connsiteX7" fmla="*/ 0 w 804673"/>
                    <a:gd name="connsiteY7" fmla="*/ 543154 h 603505"/>
                    <a:gd name="connsiteX8" fmla="*/ 0 w 804673"/>
                    <a:gd name="connsiteY8" fmla="*/ 60351 h 60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73" h="603505">
                      <a:moveTo>
                        <a:pt x="0" y="60351"/>
                      </a:moveTo>
                      <a:cubicBezTo>
                        <a:pt x="0" y="27020"/>
                        <a:pt x="27020" y="0"/>
                        <a:pt x="60351" y="0"/>
                      </a:cubicBezTo>
                      <a:lnTo>
                        <a:pt x="744323" y="0"/>
                      </a:lnTo>
                      <a:cubicBezTo>
                        <a:pt x="777654" y="0"/>
                        <a:pt x="804674" y="27020"/>
                        <a:pt x="804674" y="60351"/>
                      </a:cubicBezTo>
                      <a:cubicBezTo>
                        <a:pt x="804674" y="221286"/>
                        <a:pt x="804673" y="382220"/>
                        <a:pt x="804673" y="543155"/>
                      </a:cubicBezTo>
                      <a:cubicBezTo>
                        <a:pt x="804673" y="576486"/>
                        <a:pt x="777653" y="603506"/>
                        <a:pt x="744322" y="603506"/>
                      </a:cubicBezTo>
                      <a:lnTo>
                        <a:pt x="60351" y="603505"/>
                      </a:lnTo>
                      <a:cubicBezTo>
                        <a:pt x="27020" y="603505"/>
                        <a:pt x="0" y="576485"/>
                        <a:pt x="0" y="543154"/>
                      </a:cubicBezTo>
                      <a:lnTo>
                        <a:pt x="0" y="60351"/>
                      </a:lnTo>
                      <a:close/>
                    </a:path>
                  </a:pathLst>
                </a:custGeom>
                <a:solidFill>
                  <a:sysClr val="window" lastClr="FFFFFF">
                    <a:lumMod val="85000"/>
                  </a:sysClr>
                </a:solidFill>
                <a:ln w="635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Lustre, NFS</a:t>
                  </a:r>
                </a:p>
              </p:txBody>
            </p:sp>
            <p:sp>
              <p:nvSpPr>
                <p:cNvPr id="154" name="Freeform: Shape 273">
                  <a:extLst>
                    <a:ext uri="{FF2B5EF4-FFF2-40B4-BE49-F238E27FC236}">
                      <a16:creationId xmlns:a16="http://schemas.microsoft.com/office/drawing/2014/main" id="{F861A3B1-E2AD-DD46-861A-8F84884C5E92}"/>
                    </a:ext>
                  </a:extLst>
                </p:cNvPr>
                <p:cNvSpPr/>
                <p:nvPr/>
              </p:nvSpPr>
              <p:spPr>
                <a:xfrm rot="10800000" flipV="1">
                  <a:off x="2102539" y="6147227"/>
                  <a:ext cx="2505556" cy="379656"/>
                </a:xfrm>
                <a:custGeom>
                  <a:avLst/>
                  <a:gdLst>
                    <a:gd name="connsiteX0" fmla="*/ 0 w 804673"/>
                    <a:gd name="connsiteY0" fmla="*/ 60351 h 603505"/>
                    <a:gd name="connsiteX1" fmla="*/ 60351 w 804673"/>
                    <a:gd name="connsiteY1" fmla="*/ 0 h 603505"/>
                    <a:gd name="connsiteX2" fmla="*/ 744323 w 804673"/>
                    <a:gd name="connsiteY2" fmla="*/ 0 h 603505"/>
                    <a:gd name="connsiteX3" fmla="*/ 804674 w 804673"/>
                    <a:gd name="connsiteY3" fmla="*/ 60351 h 603505"/>
                    <a:gd name="connsiteX4" fmla="*/ 804673 w 804673"/>
                    <a:gd name="connsiteY4" fmla="*/ 543155 h 603505"/>
                    <a:gd name="connsiteX5" fmla="*/ 744322 w 804673"/>
                    <a:gd name="connsiteY5" fmla="*/ 603506 h 603505"/>
                    <a:gd name="connsiteX6" fmla="*/ 60351 w 804673"/>
                    <a:gd name="connsiteY6" fmla="*/ 603505 h 603505"/>
                    <a:gd name="connsiteX7" fmla="*/ 0 w 804673"/>
                    <a:gd name="connsiteY7" fmla="*/ 543154 h 603505"/>
                    <a:gd name="connsiteX8" fmla="*/ 0 w 804673"/>
                    <a:gd name="connsiteY8" fmla="*/ 60351 h 60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73" h="603505">
                      <a:moveTo>
                        <a:pt x="0" y="60351"/>
                      </a:moveTo>
                      <a:cubicBezTo>
                        <a:pt x="0" y="27020"/>
                        <a:pt x="27020" y="0"/>
                        <a:pt x="60351" y="0"/>
                      </a:cubicBezTo>
                      <a:lnTo>
                        <a:pt x="744323" y="0"/>
                      </a:lnTo>
                      <a:cubicBezTo>
                        <a:pt x="777654" y="0"/>
                        <a:pt x="804674" y="27020"/>
                        <a:pt x="804674" y="60351"/>
                      </a:cubicBezTo>
                      <a:cubicBezTo>
                        <a:pt x="804674" y="221286"/>
                        <a:pt x="804673" y="382220"/>
                        <a:pt x="804673" y="543155"/>
                      </a:cubicBezTo>
                      <a:cubicBezTo>
                        <a:pt x="804673" y="576486"/>
                        <a:pt x="777653" y="603506"/>
                        <a:pt x="744322" y="603506"/>
                      </a:cubicBezTo>
                      <a:lnTo>
                        <a:pt x="60351" y="603505"/>
                      </a:lnTo>
                      <a:cubicBezTo>
                        <a:pt x="27020" y="603505"/>
                        <a:pt x="0" y="576485"/>
                        <a:pt x="0" y="543154"/>
                      </a:cubicBezTo>
                      <a:lnTo>
                        <a:pt x="0" y="60351"/>
                      </a:lnTo>
                      <a:close/>
                    </a:path>
                  </a:pathLst>
                </a:custGeom>
                <a:solidFill>
                  <a:sysClr val="window" lastClr="FFFFFF">
                    <a:lumMod val="85000"/>
                  </a:sysClr>
                </a:solidFill>
                <a:ln w="635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InfiniBand</a:t>
                  </a:r>
                </a:p>
              </p:txBody>
            </p:sp>
            <p:sp>
              <p:nvSpPr>
                <p:cNvPr id="155" name="TextBox 154">
                  <a:extLst>
                    <a:ext uri="{FF2B5EF4-FFF2-40B4-BE49-F238E27FC236}">
                      <a16:creationId xmlns:a16="http://schemas.microsoft.com/office/drawing/2014/main" id="{738AE93F-A75A-614F-A0BA-774494C2D834}"/>
                    </a:ext>
                  </a:extLst>
                </p:cNvPr>
                <p:cNvSpPr txBox="1"/>
                <p:nvPr/>
              </p:nvSpPr>
              <p:spPr>
                <a:xfrm>
                  <a:off x="4956266" y="5789841"/>
                  <a:ext cx="2013755" cy="379656"/>
                </a:xfrm>
                <a:prstGeom prst="rect">
                  <a:avLst/>
                </a:prstGeom>
                <a:noFill/>
              </p:spPr>
              <p:txBody>
                <a:bodyPr wrap="square" rtlCol="0" anchor="ctr">
                  <a:spAutoFit/>
                </a:bodyP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HPC Network</a:t>
                  </a:r>
                </a:p>
              </p:txBody>
            </p:sp>
          </p:grpSp>
          <p:sp>
            <p:nvSpPr>
              <p:cNvPr id="151" name="Freeform: Shape 272">
                <a:extLst>
                  <a:ext uri="{FF2B5EF4-FFF2-40B4-BE49-F238E27FC236}">
                    <a16:creationId xmlns:a16="http://schemas.microsoft.com/office/drawing/2014/main" id="{1C6DF7AE-8105-504B-90C0-8320B4CC2CFA}"/>
                  </a:ext>
                </a:extLst>
              </p:cNvPr>
              <p:cNvSpPr/>
              <p:nvPr/>
            </p:nvSpPr>
            <p:spPr>
              <a:xfrm rot="10800000" flipV="1">
                <a:off x="8452767" y="6291214"/>
                <a:ext cx="2496202" cy="379656"/>
              </a:xfrm>
              <a:custGeom>
                <a:avLst/>
                <a:gdLst>
                  <a:gd name="connsiteX0" fmla="*/ 0 w 804673"/>
                  <a:gd name="connsiteY0" fmla="*/ 60351 h 603505"/>
                  <a:gd name="connsiteX1" fmla="*/ 60351 w 804673"/>
                  <a:gd name="connsiteY1" fmla="*/ 0 h 603505"/>
                  <a:gd name="connsiteX2" fmla="*/ 744323 w 804673"/>
                  <a:gd name="connsiteY2" fmla="*/ 0 h 603505"/>
                  <a:gd name="connsiteX3" fmla="*/ 804674 w 804673"/>
                  <a:gd name="connsiteY3" fmla="*/ 60351 h 603505"/>
                  <a:gd name="connsiteX4" fmla="*/ 804673 w 804673"/>
                  <a:gd name="connsiteY4" fmla="*/ 543155 h 603505"/>
                  <a:gd name="connsiteX5" fmla="*/ 744322 w 804673"/>
                  <a:gd name="connsiteY5" fmla="*/ 603506 h 603505"/>
                  <a:gd name="connsiteX6" fmla="*/ 60351 w 804673"/>
                  <a:gd name="connsiteY6" fmla="*/ 603505 h 603505"/>
                  <a:gd name="connsiteX7" fmla="*/ 0 w 804673"/>
                  <a:gd name="connsiteY7" fmla="*/ 543154 h 603505"/>
                  <a:gd name="connsiteX8" fmla="*/ 0 w 804673"/>
                  <a:gd name="connsiteY8" fmla="*/ 60351 h 60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73" h="603505">
                    <a:moveTo>
                      <a:pt x="0" y="60351"/>
                    </a:moveTo>
                    <a:cubicBezTo>
                      <a:pt x="0" y="27020"/>
                      <a:pt x="27020" y="0"/>
                      <a:pt x="60351" y="0"/>
                    </a:cubicBezTo>
                    <a:lnTo>
                      <a:pt x="744323" y="0"/>
                    </a:lnTo>
                    <a:cubicBezTo>
                      <a:pt x="777654" y="0"/>
                      <a:pt x="804674" y="27020"/>
                      <a:pt x="804674" y="60351"/>
                    </a:cubicBezTo>
                    <a:cubicBezTo>
                      <a:pt x="804674" y="221286"/>
                      <a:pt x="804673" y="382220"/>
                      <a:pt x="804673" y="543155"/>
                    </a:cubicBezTo>
                    <a:cubicBezTo>
                      <a:pt x="804673" y="576486"/>
                      <a:pt x="777653" y="603506"/>
                      <a:pt x="744322" y="603506"/>
                    </a:cubicBezTo>
                    <a:lnTo>
                      <a:pt x="60351" y="603505"/>
                    </a:lnTo>
                    <a:cubicBezTo>
                      <a:pt x="27020" y="603505"/>
                      <a:pt x="0" y="576485"/>
                      <a:pt x="0" y="543154"/>
                    </a:cubicBezTo>
                    <a:lnTo>
                      <a:pt x="0" y="60351"/>
                    </a:lnTo>
                    <a:close/>
                  </a:path>
                </a:pathLst>
              </a:custGeom>
              <a:solidFill>
                <a:sysClr val="window" lastClr="FFFFFF">
                  <a:lumMod val="85000"/>
                </a:sysClr>
              </a:solidFill>
              <a:ln w="635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CPU/Mem Usage</a:t>
                </a:r>
              </a:p>
            </p:txBody>
          </p:sp>
        </p:grpSp>
        <p:sp>
          <p:nvSpPr>
            <p:cNvPr id="133" name="Rectangle: Rounded Corners 254">
              <a:extLst>
                <a:ext uri="{FF2B5EF4-FFF2-40B4-BE49-F238E27FC236}">
                  <a16:creationId xmlns:a16="http://schemas.microsoft.com/office/drawing/2014/main" id="{9A3CF09E-C855-DF44-AF8D-9E6A35C17C6F}"/>
                </a:ext>
              </a:extLst>
            </p:cNvPr>
            <p:cNvSpPr/>
            <p:nvPr/>
          </p:nvSpPr>
          <p:spPr>
            <a:xfrm>
              <a:off x="542576" y="239209"/>
              <a:ext cx="2458409" cy="932447"/>
            </a:xfrm>
            <a:prstGeom prst="roundRect">
              <a:avLst/>
            </a:prstGeom>
            <a:solidFill>
              <a:srgbClr val="92D050"/>
            </a:solidFill>
            <a:ln w="635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Insight and Performance Recommendations</a:t>
              </a:r>
            </a:p>
          </p:txBody>
        </p:sp>
        <p:grpSp>
          <p:nvGrpSpPr>
            <p:cNvPr id="134" name="Group 133">
              <a:extLst>
                <a:ext uri="{FF2B5EF4-FFF2-40B4-BE49-F238E27FC236}">
                  <a16:creationId xmlns:a16="http://schemas.microsoft.com/office/drawing/2014/main" id="{66947B27-A6CD-6544-902A-D4613B7270AC}"/>
                </a:ext>
              </a:extLst>
            </p:cNvPr>
            <p:cNvGrpSpPr/>
            <p:nvPr/>
          </p:nvGrpSpPr>
          <p:grpSpPr>
            <a:xfrm>
              <a:off x="3026160" y="1908720"/>
              <a:ext cx="634524" cy="4357260"/>
              <a:chOff x="3026160" y="1908720"/>
              <a:chExt cx="634524" cy="4357260"/>
            </a:xfrm>
          </p:grpSpPr>
          <p:cxnSp>
            <p:nvCxnSpPr>
              <p:cNvPr id="146" name="Connector: Elbow 41">
                <a:extLst>
                  <a:ext uri="{FF2B5EF4-FFF2-40B4-BE49-F238E27FC236}">
                    <a16:creationId xmlns:a16="http://schemas.microsoft.com/office/drawing/2014/main" id="{2270AEEB-97BC-DE42-A546-C6D751392B5F}"/>
                  </a:ext>
                </a:extLst>
              </p:cNvPr>
              <p:cNvCxnSpPr>
                <a:cxnSpLocks/>
                <a:stCxn id="165" idx="1"/>
                <a:endCxn id="181" idx="3"/>
              </p:cNvCxnSpPr>
              <p:nvPr/>
            </p:nvCxnSpPr>
            <p:spPr>
              <a:xfrm rot="10800000" flipV="1">
                <a:off x="3026160" y="1908720"/>
                <a:ext cx="634524" cy="4357260"/>
              </a:xfrm>
              <a:prstGeom prst="bentConnector3">
                <a:avLst>
                  <a:gd name="adj1" fmla="val 50000"/>
                </a:avLst>
              </a:prstGeom>
              <a:noFill/>
              <a:ln w="28575" cap="flat" cmpd="sng" algn="ctr">
                <a:solidFill>
                  <a:srgbClr val="C00000"/>
                </a:solidFill>
                <a:prstDash val="dash"/>
                <a:miter lim="800000"/>
                <a:headEnd type="oval"/>
                <a:tailEnd type="stealth" w="lg" len="lg"/>
              </a:ln>
              <a:effectLst/>
            </p:spPr>
          </p:cxnSp>
          <p:cxnSp>
            <p:nvCxnSpPr>
              <p:cNvPr id="147" name="Connector: Elbow 41">
                <a:extLst>
                  <a:ext uri="{FF2B5EF4-FFF2-40B4-BE49-F238E27FC236}">
                    <a16:creationId xmlns:a16="http://schemas.microsoft.com/office/drawing/2014/main" id="{46481CC2-9F37-FF4F-B48C-9A00D1997219}"/>
                  </a:ext>
                </a:extLst>
              </p:cNvPr>
              <p:cNvCxnSpPr>
                <a:cxnSpLocks/>
                <a:stCxn id="158" idx="1"/>
                <a:endCxn id="181" idx="3"/>
              </p:cNvCxnSpPr>
              <p:nvPr/>
            </p:nvCxnSpPr>
            <p:spPr>
              <a:xfrm rot="10800000" flipV="1">
                <a:off x="3026160" y="3274084"/>
                <a:ext cx="611832" cy="2991895"/>
              </a:xfrm>
              <a:prstGeom prst="bentConnector3">
                <a:avLst>
                  <a:gd name="adj1" fmla="val 50000"/>
                </a:avLst>
              </a:prstGeom>
              <a:noFill/>
              <a:ln w="28575" cap="flat" cmpd="sng" algn="ctr">
                <a:solidFill>
                  <a:srgbClr val="C00000"/>
                </a:solidFill>
                <a:prstDash val="dash"/>
                <a:miter lim="800000"/>
                <a:headEnd type="oval"/>
                <a:tailEnd type="stealth" w="lg" len="lg"/>
              </a:ln>
              <a:effectLst/>
            </p:spPr>
          </p:cxnSp>
          <p:cxnSp>
            <p:nvCxnSpPr>
              <p:cNvPr id="148" name="Connector: Elbow 41">
                <a:extLst>
                  <a:ext uri="{FF2B5EF4-FFF2-40B4-BE49-F238E27FC236}">
                    <a16:creationId xmlns:a16="http://schemas.microsoft.com/office/drawing/2014/main" id="{C43E5DB0-9AA6-D547-B659-2AEEF540CA47}"/>
                  </a:ext>
                </a:extLst>
              </p:cNvPr>
              <p:cNvCxnSpPr>
                <a:cxnSpLocks/>
                <a:stCxn id="169" idx="1"/>
                <a:endCxn id="181" idx="3"/>
              </p:cNvCxnSpPr>
              <p:nvPr/>
            </p:nvCxnSpPr>
            <p:spPr>
              <a:xfrm rot="10800000" flipV="1">
                <a:off x="3026160" y="5002506"/>
                <a:ext cx="622736" cy="1263474"/>
              </a:xfrm>
              <a:prstGeom prst="bentConnector3">
                <a:avLst>
                  <a:gd name="adj1" fmla="val 50000"/>
                </a:avLst>
              </a:prstGeom>
              <a:noFill/>
              <a:ln w="28575" cap="flat" cmpd="sng" algn="ctr">
                <a:solidFill>
                  <a:srgbClr val="C00000"/>
                </a:solidFill>
                <a:prstDash val="dash"/>
                <a:miter lim="800000"/>
                <a:headEnd type="oval"/>
                <a:tailEnd type="stealth" w="lg" len="lg"/>
              </a:ln>
              <a:effectLst/>
            </p:spPr>
          </p:cxnSp>
          <p:cxnSp>
            <p:nvCxnSpPr>
              <p:cNvPr id="149" name="Connector: Elbow 41">
                <a:extLst>
                  <a:ext uri="{FF2B5EF4-FFF2-40B4-BE49-F238E27FC236}">
                    <a16:creationId xmlns:a16="http://schemas.microsoft.com/office/drawing/2014/main" id="{0E272CAB-81DC-FF4D-BED1-8B3652EB3726}"/>
                  </a:ext>
                </a:extLst>
              </p:cNvPr>
              <p:cNvCxnSpPr>
                <a:cxnSpLocks/>
                <a:stCxn id="152" idx="1"/>
                <a:endCxn id="181" idx="3"/>
              </p:cNvCxnSpPr>
              <p:nvPr/>
            </p:nvCxnSpPr>
            <p:spPr>
              <a:xfrm rot="10800000" flipV="1">
                <a:off x="3026160" y="6245228"/>
                <a:ext cx="611832" cy="20751"/>
              </a:xfrm>
              <a:prstGeom prst="bentConnector3">
                <a:avLst>
                  <a:gd name="adj1" fmla="val 50000"/>
                </a:avLst>
              </a:prstGeom>
              <a:noFill/>
              <a:ln w="28575" cap="flat" cmpd="sng" algn="ctr">
                <a:solidFill>
                  <a:srgbClr val="C00000"/>
                </a:solidFill>
                <a:prstDash val="dash"/>
                <a:miter lim="800000"/>
                <a:headEnd type="oval"/>
                <a:tailEnd type="stealth" w="lg" len="lg"/>
              </a:ln>
              <a:effectLst/>
            </p:spPr>
          </p:cxnSp>
        </p:grpSp>
        <p:sp>
          <p:nvSpPr>
            <p:cNvPr id="135" name="Flowchart: Multidocument 110">
              <a:extLst>
                <a:ext uri="{FF2B5EF4-FFF2-40B4-BE49-F238E27FC236}">
                  <a16:creationId xmlns:a16="http://schemas.microsoft.com/office/drawing/2014/main" id="{B8D9ADAD-EE87-AC4B-A6B6-B47D0A48D550}"/>
                </a:ext>
              </a:extLst>
            </p:cNvPr>
            <p:cNvSpPr/>
            <p:nvPr/>
          </p:nvSpPr>
          <p:spPr>
            <a:xfrm>
              <a:off x="569995" y="4800387"/>
              <a:ext cx="2430988" cy="922341"/>
            </a:xfrm>
            <a:prstGeom prst="flowChartMultidocument">
              <a:avLst/>
            </a:prstGeom>
            <a:solidFill>
              <a:srgbClr val="70AD47">
                <a:lumMod val="40000"/>
                <a:lumOff val="60000"/>
              </a:srgbClr>
            </a:solidFill>
            <a:ln w="12700" cap="flat" cmpd="sng" algn="ctr">
              <a:solidFill>
                <a:srgbClr val="70AD47">
                  <a:lumMod val="75000"/>
                </a:srgbClr>
              </a:solid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70" b="0" i="0" u="none" strike="noStrike" kern="0" cap="none" spc="0" normalizeH="0" baseline="0" noProof="0" dirty="0">
                  <a:ln>
                    <a:noFill/>
                  </a:ln>
                  <a:solidFill>
                    <a:prstClr val="black"/>
                  </a:solidFill>
                  <a:effectLst/>
                  <a:uLnTx/>
                  <a:uFillTx/>
                  <a:latin typeface="Calibri" panose="020F0502020204030204"/>
                  <a:ea typeface="+mn-ea"/>
                  <a:cs typeface="+mn-cs"/>
                </a:rPr>
                <a:t>Measurements</a:t>
              </a:r>
            </a:p>
          </p:txBody>
        </p:sp>
        <p:sp>
          <p:nvSpPr>
            <p:cNvPr id="136" name="Down Arrow 135">
              <a:extLst>
                <a:ext uri="{FF2B5EF4-FFF2-40B4-BE49-F238E27FC236}">
                  <a16:creationId xmlns:a16="http://schemas.microsoft.com/office/drawing/2014/main" id="{DD3C4015-0F47-1F4D-A5E1-8F3EAEA29784}"/>
                </a:ext>
              </a:extLst>
            </p:cNvPr>
            <p:cNvSpPr/>
            <p:nvPr/>
          </p:nvSpPr>
          <p:spPr>
            <a:xfrm flipV="1">
              <a:off x="1694049" y="5695506"/>
              <a:ext cx="182880" cy="292072"/>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7" name="Down Arrow 136">
              <a:extLst>
                <a:ext uri="{FF2B5EF4-FFF2-40B4-BE49-F238E27FC236}">
                  <a16:creationId xmlns:a16="http://schemas.microsoft.com/office/drawing/2014/main" id="{5DEAE668-63FE-7045-9512-0D90A5D4D404}"/>
                </a:ext>
              </a:extLst>
            </p:cNvPr>
            <p:cNvSpPr/>
            <p:nvPr/>
          </p:nvSpPr>
          <p:spPr>
            <a:xfrm flipV="1">
              <a:off x="1694049" y="4559890"/>
              <a:ext cx="182880" cy="274320"/>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8" name="Down Arrow 137">
              <a:extLst>
                <a:ext uri="{FF2B5EF4-FFF2-40B4-BE49-F238E27FC236}">
                  <a16:creationId xmlns:a16="http://schemas.microsoft.com/office/drawing/2014/main" id="{7E282083-02F7-1841-B530-E8E589C9634B}"/>
                </a:ext>
              </a:extLst>
            </p:cNvPr>
            <p:cNvSpPr/>
            <p:nvPr/>
          </p:nvSpPr>
          <p:spPr>
            <a:xfrm flipV="1">
              <a:off x="1694049" y="3639009"/>
              <a:ext cx="182880" cy="292072"/>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9" name="Down Arrow 138">
              <a:extLst>
                <a:ext uri="{FF2B5EF4-FFF2-40B4-BE49-F238E27FC236}">
                  <a16:creationId xmlns:a16="http://schemas.microsoft.com/office/drawing/2014/main" id="{3806C4F9-E91A-304B-8B60-8C0C6D9E8947}"/>
                </a:ext>
              </a:extLst>
            </p:cNvPr>
            <p:cNvSpPr/>
            <p:nvPr/>
          </p:nvSpPr>
          <p:spPr>
            <a:xfrm flipV="1">
              <a:off x="1694049" y="2737521"/>
              <a:ext cx="182880" cy="292072"/>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40" name="Connector: Elbow 44">
              <a:extLst>
                <a:ext uri="{FF2B5EF4-FFF2-40B4-BE49-F238E27FC236}">
                  <a16:creationId xmlns:a16="http://schemas.microsoft.com/office/drawing/2014/main" id="{842F5556-13F3-4E4A-9176-F9B3C7F562DD}"/>
                </a:ext>
              </a:extLst>
            </p:cNvPr>
            <p:cNvCxnSpPr>
              <a:cxnSpLocks/>
              <a:stCxn id="124" idx="3"/>
              <a:endCxn id="141" idx="1"/>
            </p:cNvCxnSpPr>
            <p:nvPr/>
          </p:nvCxnSpPr>
          <p:spPr>
            <a:xfrm>
              <a:off x="7647648" y="686656"/>
              <a:ext cx="1321183" cy="14232"/>
            </a:xfrm>
            <a:prstGeom prst="bentConnector3">
              <a:avLst>
                <a:gd name="adj1" fmla="val 50000"/>
              </a:avLst>
            </a:prstGeom>
            <a:noFill/>
            <a:ln w="28575" cap="flat" cmpd="sng" algn="ctr">
              <a:solidFill>
                <a:srgbClr val="70AD47">
                  <a:lumMod val="75000"/>
                </a:srgbClr>
              </a:solidFill>
              <a:prstDash val="dash"/>
              <a:miter lim="800000"/>
              <a:headEnd type="none" w="lg" len="med"/>
              <a:tailEnd type="stealth" w="lg" len="med"/>
            </a:ln>
            <a:effectLst/>
          </p:spPr>
        </p:cxnSp>
        <p:sp>
          <p:nvSpPr>
            <p:cNvPr id="141" name="Rectangle: Rounded Corners 254">
              <a:extLst>
                <a:ext uri="{FF2B5EF4-FFF2-40B4-BE49-F238E27FC236}">
                  <a16:creationId xmlns:a16="http://schemas.microsoft.com/office/drawing/2014/main" id="{91631B2F-E7C5-534A-AA55-6D676BDFA901}"/>
                </a:ext>
              </a:extLst>
            </p:cNvPr>
            <p:cNvSpPr/>
            <p:nvPr/>
          </p:nvSpPr>
          <p:spPr>
            <a:xfrm>
              <a:off x="8968831" y="234664"/>
              <a:ext cx="2458409" cy="932447"/>
            </a:xfrm>
            <a:prstGeom prst="roundRect">
              <a:avLst/>
            </a:prstGeom>
            <a:solidFill>
              <a:srgbClr val="00B050"/>
            </a:solidFill>
            <a:ln w="635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prstClr val="black"/>
                  </a:solidFill>
                  <a:effectLst/>
                  <a:uLnTx/>
                  <a:uFillTx/>
                  <a:latin typeface="Calibri" panose="020F0502020204030204"/>
                </a:rPr>
                <a:t>Tuning and Applying Recommendations </a:t>
              </a:r>
            </a:p>
          </p:txBody>
        </p:sp>
        <p:cxnSp>
          <p:nvCxnSpPr>
            <p:cNvPr id="142" name="Connector: Elbow 41">
              <a:extLst>
                <a:ext uri="{FF2B5EF4-FFF2-40B4-BE49-F238E27FC236}">
                  <a16:creationId xmlns:a16="http://schemas.microsoft.com/office/drawing/2014/main" id="{EA9AC5D4-5072-F34A-B315-55169785D297}"/>
                </a:ext>
              </a:extLst>
            </p:cNvPr>
            <p:cNvCxnSpPr>
              <a:cxnSpLocks/>
              <a:stCxn id="141" idx="3"/>
              <a:endCxn id="165" idx="3"/>
            </p:cNvCxnSpPr>
            <p:nvPr/>
          </p:nvCxnSpPr>
          <p:spPr>
            <a:xfrm>
              <a:off x="11427240" y="700888"/>
              <a:ext cx="280800" cy="1207832"/>
            </a:xfrm>
            <a:prstGeom prst="bentConnector3">
              <a:avLst>
                <a:gd name="adj1" fmla="val 181410"/>
              </a:avLst>
            </a:prstGeom>
            <a:noFill/>
            <a:ln w="28575" cap="flat" cmpd="sng" algn="ctr">
              <a:solidFill>
                <a:srgbClr val="70AD47">
                  <a:lumMod val="75000"/>
                </a:srgbClr>
              </a:solidFill>
              <a:prstDash val="dash"/>
              <a:miter lim="800000"/>
              <a:headEnd type="oval"/>
              <a:tailEnd type="stealth" w="lg" len="lg"/>
            </a:ln>
            <a:effectLst/>
          </p:spPr>
        </p:cxnSp>
        <p:cxnSp>
          <p:nvCxnSpPr>
            <p:cNvPr id="143" name="Connector: Elbow 41">
              <a:extLst>
                <a:ext uri="{FF2B5EF4-FFF2-40B4-BE49-F238E27FC236}">
                  <a16:creationId xmlns:a16="http://schemas.microsoft.com/office/drawing/2014/main" id="{F30460C5-01F1-264E-B3BA-C18D86383D63}"/>
                </a:ext>
              </a:extLst>
            </p:cNvPr>
            <p:cNvCxnSpPr>
              <a:cxnSpLocks/>
              <a:stCxn id="141" idx="3"/>
              <a:endCxn id="158" idx="3"/>
            </p:cNvCxnSpPr>
            <p:nvPr/>
          </p:nvCxnSpPr>
          <p:spPr>
            <a:xfrm>
              <a:off x="11427240" y="700888"/>
              <a:ext cx="280802" cy="2573197"/>
            </a:xfrm>
            <a:prstGeom prst="bentConnector3">
              <a:avLst>
                <a:gd name="adj1" fmla="val 181410"/>
              </a:avLst>
            </a:prstGeom>
            <a:noFill/>
            <a:ln w="28575" cap="flat" cmpd="sng" algn="ctr">
              <a:solidFill>
                <a:srgbClr val="70AD47">
                  <a:lumMod val="75000"/>
                </a:srgbClr>
              </a:solidFill>
              <a:prstDash val="dash"/>
              <a:miter lim="800000"/>
              <a:headEnd type="oval"/>
              <a:tailEnd type="stealth" w="lg" len="lg"/>
            </a:ln>
            <a:effectLst/>
          </p:spPr>
        </p:cxnSp>
        <p:cxnSp>
          <p:nvCxnSpPr>
            <p:cNvPr id="144" name="Connector: Elbow 41">
              <a:extLst>
                <a:ext uri="{FF2B5EF4-FFF2-40B4-BE49-F238E27FC236}">
                  <a16:creationId xmlns:a16="http://schemas.microsoft.com/office/drawing/2014/main" id="{994EBE13-2F6B-6D46-A77E-B633D46BAE4F}"/>
                </a:ext>
              </a:extLst>
            </p:cNvPr>
            <p:cNvCxnSpPr>
              <a:cxnSpLocks/>
              <a:stCxn id="141" idx="3"/>
              <a:endCxn id="169" idx="3"/>
            </p:cNvCxnSpPr>
            <p:nvPr/>
          </p:nvCxnSpPr>
          <p:spPr>
            <a:xfrm>
              <a:off x="11427240" y="700888"/>
              <a:ext cx="255800" cy="4301618"/>
            </a:xfrm>
            <a:prstGeom prst="bentConnector3">
              <a:avLst>
                <a:gd name="adj1" fmla="val 189367"/>
              </a:avLst>
            </a:prstGeom>
            <a:noFill/>
            <a:ln w="28575" cap="flat" cmpd="sng" algn="ctr">
              <a:solidFill>
                <a:srgbClr val="70AD47">
                  <a:lumMod val="75000"/>
                </a:srgbClr>
              </a:solidFill>
              <a:prstDash val="dash"/>
              <a:miter lim="800000"/>
              <a:headEnd type="oval"/>
              <a:tailEnd type="stealth" w="lg" len="lg"/>
            </a:ln>
            <a:effectLst/>
          </p:spPr>
        </p:cxnSp>
        <p:cxnSp>
          <p:nvCxnSpPr>
            <p:cNvPr id="145" name="Connector: Elbow 41">
              <a:extLst>
                <a:ext uri="{FF2B5EF4-FFF2-40B4-BE49-F238E27FC236}">
                  <a16:creationId xmlns:a16="http://schemas.microsoft.com/office/drawing/2014/main" id="{6F8E3681-1F4D-0747-9A16-9F6B79FF4B7E}"/>
                </a:ext>
              </a:extLst>
            </p:cNvPr>
            <p:cNvCxnSpPr>
              <a:cxnSpLocks/>
              <a:stCxn id="141" idx="3"/>
              <a:endCxn id="152" idx="3"/>
            </p:cNvCxnSpPr>
            <p:nvPr/>
          </p:nvCxnSpPr>
          <p:spPr>
            <a:xfrm>
              <a:off x="11427240" y="700888"/>
              <a:ext cx="280802" cy="5544341"/>
            </a:xfrm>
            <a:prstGeom prst="bentConnector3">
              <a:avLst>
                <a:gd name="adj1" fmla="val 181410"/>
              </a:avLst>
            </a:prstGeom>
            <a:noFill/>
            <a:ln w="28575" cap="flat" cmpd="sng" algn="ctr">
              <a:solidFill>
                <a:srgbClr val="70AD47">
                  <a:lumMod val="75000"/>
                </a:srgbClr>
              </a:solidFill>
              <a:prstDash val="dash"/>
              <a:miter lim="800000"/>
              <a:headEnd type="oval"/>
              <a:tailEnd type="stealth" w="lg" len="lg"/>
            </a:ln>
            <a:effectLst/>
          </p:spPr>
        </p:cxnSp>
      </p:grpSp>
    </p:spTree>
    <p:extLst>
      <p:ext uri="{BB962C8B-B14F-4D97-AF65-F5344CB8AC3E}">
        <p14:creationId xmlns:p14="http://schemas.microsoft.com/office/powerpoint/2010/main" val="562095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5538" y="243084"/>
            <a:ext cx="10795460" cy="772768"/>
          </a:xfrm>
        </p:spPr>
        <p:txBody>
          <a:bodyPr lIns="121917" tIns="60958" rIns="121917" bIns="60958"/>
          <a:lstStyle/>
          <a:p>
            <a:r>
              <a:rPr lang="en-US" dirty="0"/>
              <a:t>OSU INAM Features</a:t>
            </a:r>
          </a:p>
        </p:txBody>
      </p:sp>
      <p:sp>
        <p:nvSpPr>
          <p:cNvPr id="8" name="Shape 43"/>
          <p:cNvSpPr txBox="1">
            <a:spLocks/>
          </p:cNvSpPr>
          <p:nvPr/>
        </p:nvSpPr>
        <p:spPr bwMode="auto">
          <a:xfrm>
            <a:off x="374172" y="4594300"/>
            <a:ext cx="10671255" cy="1859433"/>
          </a:xfrm>
          <a:prstGeom prst="rect">
            <a:avLst/>
          </a:prstGeom>
          <a:noFill/>
          <a:ln w="9525">
            <a:noFill/>
            <a:miter lim="800000"/>
            <a:headEnd/>
            <a:tailEnd/>
          </a:ln>
        </p:spPr>
        <p:txBody>
          <a:bodyPr vert="horz" wrap="square" lIns="122764" tIns="61365" rIns="122764" bIns="61365" numCol="1" anchor="t" anchorCtr="0" compatLnSpc="1">
            <a:prstTxWarp prst="textNoShape">
              <a:avLst/>
            </a:prstTxWarp>
            <a:noAutofit/>
          </a:bodyPr>
          <a:lstStyle>
            <a:lvl1pPr marL="342900" indent="-342900" algn="l" rtl="0" eaLnBrk="0" fontAlgn="base" hangingPunct="0">
              <a:lnSpc>
                <a:spcPct val="120000"/>
              </a:lnSpc>
              <a:spcBef>
                <a:spcPct val="20000"/>
              </a:spcBef>
              <a:spcAft>
                <a:spcPct val="0"/>
              </a:spcAft>
              <a:buChar char="•"/>
              <a:defRPr kumimoji="1" lang="en-US" sz="2400">
                <a:solidFill>
                  <a:schemeClr val="tx1"/>
                </a:solidFill>
                <a:latin typeface="Calibri" pitchFamily="34" charset="0"/>
                <a:ea typeface="+mn-ea"/>
                <a:cs typeface="Calibri" pitchFamily="34" charset="0"/>
              </a:defRPr>
            </a:lvl1pPr>
            <a:lvl2pPr marL="742950" indent="-285750" algn="l" rtl="0" eaLnBrk="0" fontAlgn="base" hangingPunct="0">
              <a:lnSpc>
                <a:spcPct val="120000"/>
              </a:lnSpc>
              <a:spcBef>
                <a:spcPct val="20000"/>
              </a:spcBef>
              <a:spcAft>
                <a:spcPct val="0"/>
              </a:spcAft>
              <a:buChar char="–"/>
              <a:defRPr kumimoji="1" sz="2000">
                <a:solidFill>
                  <a:schemeClr val="tx1"/>
                </a:solidFill>
                <a:latin typeface="Calibri" pitchFamily="34" charset="0"/>
                <a:cs typeface="Calibri" pitchFamily="34" charset="0"/>
              </a:defRPr>
            </a:lvl2pPr>
            <a:lvl3pPr marL="1143000" indent="-228600" algn="l" rtl="0" eaLnBrk="0" fontAlgn="base" hangingPunct="0">
              <a:lnSpc>
                <a:spcPct val="120000"/>
              </a:lnSpc>
              <a:spcBef>
                <a:spcPct val="20000"/>
              </a:spcBef>
              <a:spcAft>
                <a:spcPct val="0"/>
              </a:spcAft>
              <a:buChar char="•"/>
              <a:defRPr kumimoji="1" sz="1800">
                <a:solidFill>
                  <a:schemeClr val="tx1"/>
                </a:solidFill>
                <a:latin typeface="Calibri" pitchFamily="34" charset="0"/>
                <a:cs typeface="Calibri" pitchFamily="34" charset="0"/>
              </a:defRPr>
            </a:lvl3pPr>
            <a:lvl4pPr marL="1600200" indent="-228600" algn="l" rtl="0" eaLnBrk="0" fontAlgn="base" hangingPunct="0">
              <a:lnSpc>
                <a:spcPct val="120000"/>
              </a:lnSpc>
              <a:spcBef>
                <a:spcPct val="20000"/>
              </a:spcBef>
              <a:spcAft>
                <a:spcPct val="0"/>
              </a:spcAft>
              <a:buChar char="–"/>
              <a:defRPr kumimoji="1" sz="1800">
                <a:solidFill>
                  <a:schemeClr val="tx1"/>
                </a:solidFill>
                <a:latin typeface="Calibri" pitchFamily="34" charset="0"/>
                <a:cs typeface="Calibri" pitchFamily="34" charset="0"/>
              </a:defRPr>
            </a:lvl4pPr>
            <a:lvl5pPr marL="2057400" indent="-228600" algn="l" rtl="0" eaLnBrk="0" fontAlgn="base" hangingPunct="0">
              <a:lnSpc>
                <a:spcPct val="120000"/>
              </a:lnSpc>
              <a:spcBef>
                <a:spcPct val="20000"/>
              </a:spcBef>
              <a:spcAft>
                <a:spcPct val="0"/>
              </a:spcAft>
              <a:buChar char="•"/>
              <a:defRPr kumimoji="1" sz="1800">
                <a:solidFill>
                  <a:schemeClr val="tx1"/>
                </a:solidFill>
                <a:latin typeface="Calibri" pitchFamily="34" charset="0"/>
                <a:cs typeface="Calibri" pitchFamily="34" charset="0"/>
              </a:defRPr>
            </a:lvl5pPr>
            <a:lvl6pPr marL="2514600" indent="-228600" algn="l" rtl="0" eaLnBrk="0" fontAlgn="base" hangingPunct="0">
              <a:spcBef>
                <a:spcPct val="20000"/>
              </a:spcBef>
              <a:spcAft>
                <a:spcPct val="0"/>
              </a:spcAft>
              <a:buChar char="•"/>
              <a:defRPr kumimoji="1" sz="1600">
                <a:solidFill>
                  <a:schemeClr val="tx1"/>
                </a:solidFill>
                <a:latin typeface="+mn-lt"/>
              </a:defRPr>
            </a:lvl6pPr>
            <a:lvl7pPr marL="2971800" indent="-228600" algn="l" rtl="0" eaLnBrk="0" fontAlgn="base" hangingPunct="0">
              <a:spcBef>
                <a:spcPct val="20000"/>
              </a:spcBef>
              <a:spcAft>
                <a:spcPct val="0"/>
              </a:spcAft>
              <a:buChar char="•"/>
              <a:defRPr kumimoji="1" sz="1600">
                <a:solidFill>
                  <a:schemeClr val="tx1"/>
                </a:solidFill>
                <a:latin typeface="+mn-lt"/>
              </a:defRPr>
            </a:lvl7pPr>
            <a:lvl8pPr marL="3429000" indent="-228600" algn="l" rtl="0" eaLnBrk="0" fontAlgn="base" hangingPunct="0">
              <a:spcBef>
                <a:spcPct val="20000"/>
              </a:spcBef>
              <a:spcAft>
                <a:spcPct val="0"/>
              </a:spcAft>
              <a:buChar char="•"/>
              <a:defRPr kumimoji="1" sz="1600">
                <a:solidFill>
                  <a:schemeClr val="tx1"/>
                </a:solidFill>
                <a:latin typeface="+mn-lt"/>
              </a:defRPr>
            </a:lvl8pPr>
            <a:lvl9pPr marL="3886200" indent="-228600" algn="l" rtl="0" eaLnBrk="0" fontAlgn="base" hangingPunct="0">
              <a:spcBef>
                <a:spcPct val="20000"/>
              </a:spcBef>
              <a:spcAft>
                <a:spcPct val="0"/>
              </a:spcAft>
              <a:buChar char="•"/>
              <a:defRPr kumimoji="1" sz="1600">
                <a:solidFill>
                  <a:schemeClr val="tx1"/>
                </a:solidFill>
                <a:latin typeface="+mn-lt"/>
              </a:defRPr>
            </a:lvl9pPr>
          </a:lstStyle>
          <a:p>
            <a:pPr indent="-406390">
              <a:spcBef>
                <a:spcPts val="0"/>
              </a:spcBef>
              <a:spcAft>
                <a:spcPts val="0"/>
              </a:spcAft>
              <a:buClr>
                <a:schemeClr val="dk1"/>
              </a:buClr>
              <a:buSzPct val="100000"/>
              <a:buFont typeface="Calibri"/>
              <a:buChar char="•"/>
            </a:pPr>
            <a:r>
              <a:rPr lang="en-US" sz="2100" b="0" dirty="0">
                <a:solidFill>
                  <a:schemeClr val="dk1"/>
                </a:solidFill>
                <a:latin typeface="Calibri"/>
                <a:ea typeface="Calibri"/>
                <a:cs typeface="Calibri"/>
                <a:sym typeface="Calibri"/>
              </a:rPr>
              <a:t>Show network topology of large clusters</a:t>
            </a:r>
          </a:p>
          <a:p>
            <a:pPr indent="-406390">
              <a:spcBef>
                <a:spcPts val="0"/>
              </a:spcBef>
              <a:spcAft>
                <a:spcPts val="0"/>
              </a:spcAft>
              <a:buClr>
                <a:schemeClr val="dk1"/>
              </a:buClr>
              <a:buSzPct val="100000"/>
              <a:buFont typeface="Calibri"/>
              <a:buChar char="•"/>
            </a:pPr>
            <a:r>
              <a:rPr lang="en-US" sz="2100" b="0" dirty="0">
                <a:solidFill>
                  <a:schemeClr val="dk1"/>
                </a:solidFill>
                <a:latin typeface="Calibri"/>
                <a:ea typeface="Calibri"/>
                <a:cs typeface="Calibri"/>
                <a:sym typeface="Calibri"/>
              </a:rPr>
              <a:t>Visualize job topology in the network </a:t>
            </a:r>
          </a:p>
          <a:p>
            <a:pPr indent="-406390">
              <a:spcBef>
                <a:spcPts val="0"/>
              </a:spcBef>
              <a:spcAft>
                <a:spcPts val="0"/>
              </a:spcAft>
              <a:buClr>
                <a:schemeClr val="dk1"/>
              </a:buClr>
              <a:buSzPct val="100000"/>
              <a:buFont typeface="Calibri"/>
              <a:buChar char="•"/>
            </a:pPr>
            <a:r>
              <a:rPr lang="en-US" sz="2100" b="0" dirty="0">
                <a:solidFill>
                  <a:schemeClr val="dk1"/>
                </a:solidFill>
                <a:latin typeface="Calibri"/>
                <a:ea typeface="Calibri"/>
                <a:cs typeface="Calibri"/>
                <a:sym typeface="Calibri"/>
              </a:rPr>
              <a:t>Visualize traffic pattern on different links</a:t>
            </a:r>
          </a:p>
          <a:p>
            <a:pPr indent="-406390">
              <a:spcBef>
                <a:spcPts val="0"/>
              </a:spcBef>
              <a:spcAft>
                <a:spcPts val="0"/>
              </a:spcAft>
              <a:buClr>
                <a:schemeClr val="dk1"/>
              </a:buClr>
              <a:buSzPct val="100000"/>
              <a:buFont typeface="Calibri"/>
              <a:buChar char="•"/>
            </a:pPr>
            <a:r>
              <a:rPr lang="en-US" sz="2100" b="0" dirty="0">
                <a:solidFill>
                  <a:schemeClr val="dk1"/>
                </a:solidFill>
                <a:latin typeface="Calibri"/>
                <a:ea typeface="Calibri"/>
                <a:cs typeface="Calibri"/>
                <a:sym typeface="Calibri"/>
              </a:rPr>
              <a:t>Quickly identify congested links/links in error state</a:t>
            </a:r>
          </a:p>
          <a:p>
            <a:pPr indent="-406390">
              <a:spcBef>
                <a:spcPts val="0"/>
              </a:spcBef>
              <a:spcAft>
                <a:spcPts val="0"/>
              </a:spcAft>
              <a:buClr>
                <a:schemeClr val="dk1"/>
              </a:buClr>
              <a:buSzPct val="100000"/>
              <a:buFont typeface="Calibri"/>
              <a:buChar char="•"/>
            </a:pPr>
            <a:r>
              <a:rPr lang="en-US" sz="2100" b="0" dirty="0">
                <a:solidFill>
                  <a:schemeClr val="dk1"/>
                </a:solidFill>
                <a:latin typeface="Calibri"/>
                <a:ea typeface="Calibri"/>
                <a:cs typeface="Calibri"/>
                <a:sym typeface="Calibri"/>
              </a:rPr>
              <a:t>See the history unfold – play back historical state of the network</a:t>
            </a:r>
          </a:p>
          <a:p>
            <a:pPr indent="-406390">
              <a:spcBef>
                <a:spcPts val="0"/>
              </a:spcBef>
              <a:spcAft>
                <a:spcPts val="0"/>
              </a:spcAft>
              <a:buClr>
                <a:schemeClr val="dk1"/>
              </a:buClr>
              <a:buSzPct val="100000"/>
              <a:buFont typeface="Calibri"/>
              <a:buChar char="•"/>
            </a:pPr>
            <a:endParaRPr lang="en-US" sz="2100" b="0" dirty="0">
              <a:solidFill>
                <a:schemeClr val="dk1"/>
              </a:solidFill>
              <a:latin typeface="Calibri"/>
              <a:ea typeface="Calibri"/>
              <a:cs typeface="Calibri"/>
              <a:sym typeface="Calibri"/>
            </a:endParaRPr>
          </a:p>
        </p:txBody>
      </p:sp>
      <p:sp>
        <p:nvSpPr>
          <p:cNvPr id="9" name="TextBox 8"/>
          <p:cNvSpPr txBox="1"/>
          <p:nvPr/>
        </p:nvSpPr>
        <p:spPr bwMode="auto">
          <a:xfrm>
            <a:off x="89647" y="3909780"/>
            <a:ext cx="5988424" cy="764138"/>
          </a:xfrm>
          <a:prstGeom prst="rect">
            <a:avLst/>
          </a:prstGeom>
          <a:noFill/>
          <a:ln w="9525">
            <a:noFill/>
            <a:miter lim="800000"/>
            <a:headEnd/>
            <a:tailEnd/>
          </a:ln>
        </p:spPr>
        <p:txBody>
          <a:bodyPr vert="horz" wrap="square" lIns="122764" tIns="61382" rIns="122764" bIns="61382" numCol="1" rtlCol="0" anchor="t" anchorCtr="0" compatLnSpc="1">
            <a:prstTxWarp prst="textNoShape">
              <a:avLst/>
            </a:prstTxWarp>
            <a:spAutoFit/>
          </a:bodyPr>
          <a:lstStyle/>
          <a:p>
            <a:pPr algn="ctr" eaLnBrk="0" hangingPunct="0">
              <a:lnSpc>
                <a:spcPct val="120000"/>
              </a:lnSpc>
              <a:spcBef>
                <a:spcPct val="20000"/>
              </a:spcBef>
            </a:pPr>
            <a:r>
              <a:rPr kumimoji="1" lang="en-US" b="0" kern="0" dirty="0">
                <a:latin typeface="+mj-lt"/>
                <a:cs typeface="Calibri" pitchFamily="34" charset="0"/>
              </a:rPr>
              <a:t>Comet@SDSC --- Clustered View</a:t>
            </a:r>
          </a:p>
          <a:p>
            <a:pPr algn="ctr" eaLnBrk="0" hangingPunct="0">
              <a:lnSpc>
                <a:spcPct val="120000"/>
              </a:lnSpc>
              <a:spcBef>
                <a:spcPct val="20000"/>
              </a:spcBef>
            </a:pPr>
            <a:r>
              <a:rPr kumimoji="1" lang="en-US" b="0" kern="0" dirty="0">
                <a:latin typeface="+mj-lt"/>
                <a:cs typeface="Calibri" pitchFamily="34" charset="0"/>
              </a:rPr>
              <a:t>(</a:t>
            </a:r>
            <a:r>
              <a:rPr kumimoji="1" lang="en-US" b="0" kern="0" dirty="0">
                <a:solidFill>
                  <a:srgbClr val="FF0000"/>
                </a:solidFill>
                <a:latin typeface="+mj-lt"/>
                <a:cs typeface="Calibri" pitchFamily="34" charset="0"/>
              </a:rPr>
              <a:t>1,879 nodes, 212 switches, 4,377 network links</a:t>
            </a:r>
            <a:r>
              <a:rPr kumimoji="1" lang="en-US" b="0" kern="0" dirty="0">
                <a:latin typeface="+mj-lt"/>
                <a:cs typeface="Calibri" pitchFamily="34" charset="0"/>
              </a:rPr>
              <a:t>)</a:t>
            </a:r>
          </a:p>
        </p:txBody>
      </p:sp>
      <p:pic>
        <p:nvPicPr>
          <p:cNvPr id="12" name="Picture 11" descr="comet_real_clustered.png"/>
          <p:cNvPicPr>
            <a:picLocks noChangeAspect="1"/>
          </p:cNvPicPr>
          <p:nvPr/>
        </p:nvPicPr>
        <p:blipFill>
          <a:blip r:embed="rId3" cstate="print"/>
          <a:stretch>
            <a:fillRect/>
          </a:stretch>
        </p:blipFill>
        <p:spPr>
          <a:xfrm>
            <a:off x="1184783" y="932330"/>
            <a:ext cx="3282009" cy="3074892"/>
          </a:xfrm>
          <a:prstGeom prst="rect">
            <a:avLst/>
          </a:prstGeom>
        </p:spPr>
      </p:pic>
      <p:pic>
        <p:nvPicPr>
          <p:cNvPr id="14" name="Picture 13"/>
          <p:cNvPicPr>
            <a:picLocks noChangeAspect="1"/>
          </p:cNvPicPr>
          <p:nvPr/>
        </p:nvPicPr>
        <p:blipFill>
          <a:blip r:embed="rId4" cstate="print"/>
          <a:stretch>
            <a:fillRect/>
          </a:stretch>
        </p:blipFill>
        <p:spPr>
          <a:xfrm>
            <a:off x="5136755" y="1212021"/>
            <a:ext cx="6399084" cy="2528869"/>
          </a:xfrm>
          <a:prstGeom prst="rect">
            <a:avLst/>
          </a:prstGeom>
        </p:spPr>
      </p:pic>
      <p:sp>
        <p:nvSpPr>
          <p:cNvPr id="15" name="TextBox 14"/>
          <p:cNvSpPr txBox="1"/>
          <p:nvPr/>
        </p:nvSpPr>
        <p:spPr bwMode="auto">
          <a:xfrm>
            <a:off x="6675065" y="3957881"/>
            <a:ext cx="3946195" cy="419428"/>
          </a:xfrm>
          <a:prstGeom prst="rect">
            <a:avLst/>
          </a:prstGeom>
          <a:noFill/>
          <a:ln w="9525">
            <a:noFill/>
            <a:miter lim="800000"/>
            <a:headEnd/>
            <a:tailEnd/>
          </a:ln>
        </p:spPr>
        <p:txBody>
          <a:bodyPr vert="horz" wrap="square" lIns="122764" tIns="61382" rIns="122764" bIns="61382" numCol="1" rtlCol="0" anchor="t" anchorCtr="0" compatLnSpc="1">
            <a:prstTxWarp prst="textNoShape">
              <a:avLst/>
            </a:prstTxWarp>
            <a:spAutoFit/>
          </a:bodyPr>
          <a:lstStyle/>
          <a:p>
            <a:pPr algn="ctr" defTabSz="1219170" eaLnBrk="0" hangingPunct="0">
              <a:lnSpc>
                <a:spcPct val="120000"/>
              </a:lnSpc>
              <a:spcBef>
                <a:spcPct val="20000"/>
              </a:spcBef>
            </a:pPr>
            <a:r>
              <a:rPr kumimoji="1" lang="en-US" b="0" kern="0" dirty="0">
                <a:latin typeface="+mj-lt"/>
                <a:cs typeface="Calibri" pitchFamily="34" charset="0"/>
              </a:rPr>
              <a:t>Finding Routes Between Nodes</a:t>
            </a:r>
          </a:p>
        </p:txBody>
      </p:sp>
    </p:spTree>
    <p:extLst>
      <p:ext uri="{BB962C8B-B14F-4D97-AF65-F5344CB8AC3E}">
        <p14:creationId xmlns:p14="http://schemas.microsoft.com/office/powerpoint/2010/main" val="2986169627"/>
      </p:ext>
    </p:extLst>
  </p:cSld>
  <p:clrMapOvr>
    <a:masterClrMapping/>
  </p:clrMapOvr>
</p:sld>
</file>

<file path=ppt/theme/theme1.xml><?xml version="1.0" encoding="utf-8"?>
<a:theme xmlns:a="http://schemas.openxmlformats.org/drawingml/2006/main" name="Contemporary">
  <a:themeElements>
    <a:clrScheme name="">
      <a:dk1>
        <a:srgbClr val="000000"/>
      </a:dk1>
      <a:lt1>
        <a:srgbClr val="000066"/>
      </a:lt1>
      <a:dk2>
        <a:srgbClr val="CD052B"/>
      </a:dk2>
      <a:lt2>
        <a:srgbClr val="000000"/>
      </a:lt2>
      <a:accent1>
        <a:srgbClr val="009999"/>
      </a:accent1>
      <a:accent2>
        <a:srgbClr val="FF9933"/>
      </a:accent2>
      <a:accent3>
        <a:srgbClr val="AAAAB8"/>
      </a:accent3>
      <a:accent4>
        <a:srgbClr val="000000"/>
      </a:accent4>
      <a:accent5>
        <a:srgbClr val="AACACA"/>
      </a:accent5>
      <a:accent6>
        <a:srgbClr val="E78A2D"/>
      </a:accent6>
      <a:hlink>
        <a:srgbClr val="330099"/>
      </a:hlink>
      <a:folHlink>
        <a:srgbClr val="CBCBC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lumMod val="60000"/>
            <a:lumOff val="40000"/>
          </a:schemeClr>
        </a:solidFill>
        <a:ln w="12700" cap="sq">
          <a:solidFill>
            <a:schemeClr val="tx1">
              <a:alpha val="25000"/>
            </a:schemeClr>
          </a:solidFill>
          <a:miter lim="800000"/>
          <a:headEnd type="none" w="sm" len="sm"/>
          <a:tailEnd type="none" w="sm" len="sm"/>
        </a:ln>
        <a:effectLst>
          <a:outerShdw blurRad="50800" dist="38100" dir="2700000" algn="tl" rotWithShape="0">
            <a:prstClr val="black">
              <a:alpha val="40000"/>
            </a:prstClr>
          </a:outerShdw>
        </a:effectLst>
      </a:spPr>
      <a:bodyPr wrap="square" rtlCol="0" anchor="ctr">
        <a:noAutofit/>
      </a:bodyPr>
      <a:lstStyle>
        <a:defPPr algn="ctr" eaLnBrk="0" hangingPunct="0">
          <a:lnSpc>
            <a:spcPct val="110000"/>
          </a:lnSpc>
          <a:spcBef>
            <a:spcPct val="20000"/>
          </a:spcBef>
          <a:defRPr dirty="0" err="1" smtClean="0">
            <a:solidFill>
              <a:schemeClr val="tx1">
                <a:lumMod val="95000"/>
                <a:lumOff val="5000"/>
              </a:schemeClr>
            </a:solidFill>
            <a:latin typeface="+mj-lt"/>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t"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Comic Sans MS" pitchFamily="66" charset="0"/>
          </a:defRPr>
        </a:defPPr>
      </a:lstStyle>
    </a:lnDef>
    <a:txDef>
      <a:spPr bwMode="auto">
        <a:noFill/>
        <a:ln w="9525">
          <a:noFill/>
          <a:miter lim="800000"/>
          <a:headEnd/>
          <a:tailEnd/>
        </a:ln>
      </a:spPr>
      <a:bodyPr vert="horz" wrap="square" lIns="92075" tIns="46038" rIns="92075" bIns="46038" numCol="1" anchor="t" anchorCtr="0" compatLnSpc="1">
        <a:prstTxWarp prst="textNoShape">
          <a:avLst/>
        </a:prstTxWarp>
      </a:bodyPr>
      <a:lstStyle>
        <a:defPPr marL="342900" marR="0" indent="-342900" algn="l" defTabSz="914400" rtl="0" eaLnBrk="0" fontAlgn="base" latinLnBrk="0" hangingPunct="0">
          <a:lnSpc>
            <a:spcPct val="120000"/>
          </a:lnSpc>
          <a:spcBef>
            <a:spcPct val="20000"/>
          </a:spcBef>
          <a:spcAft>
            <a:spcPct val="0"/>
          </a:spcAft>
          <a:buClrTx/>
          <a:buSzTx/>
          <a:buFontTx/>
          <a:buChar char="•"/>
          <a:tabLst/>
          <a:defRPr kumimoji="1" sz="2000" b="0" i="0" u="none" strike="noStrike" kern="0" cap="none" spc="0" normalizeH="0" baseline="0" noProof="0" dirty="0" smtClean="0">
            <a:ln>
              <a:noFill/>
            </a:ln>
            <a:effectLst/>
            <a:uLnTx/>
            <a:uFillTx/>
            <a:latin typeface="+mj-lt"/>
            <a:ea typeface="+mn-ea"/>
            <a:cs typeface="Calibri" pitchFamily="34" charset="0"/>
          </a:defRPr>
        </a:defPPr>
      </a:lstStyle>
    </a:tx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29766</TotalTime>
  <Words>1198</Words>
  <Application>Microsoft Macintosh PowerPoint</Application>
  <PresentationFormat>Widescreen</PresentationFormat>
  <Paragraphs>212</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Californian FB</vt:lpstr>
      <vt:lpstr>Comic Sans MS</vt:lpstr>
      <vt:lpstr>Wingdings</vt:lpstr>
      <vt:lpstr>Contemporary</vt:lpstr>
      <vt:lpstr>Understanding Communication Performance in HPC by using OSU INAM </vt:lpstr>
      <vt:lpstr>Overview</vt:lpstr>
      <vt:lpstr>Profiling Tools Perspective and Broad Challenges</vt:lpstr>
      <vt:lpstr>Summary of existing profiling tools and their capabilities</vt:lpstr>
      <vt:lpstr>Profiling Tools Perspective and Broad Challenges</vt:lpstr>
      <vt:lpstr>Overview of OSU InfiniBand Network Analysis and Monitoring (INAM) Tool </vt:lpstr>
      <vt:lpstr>OSU INAM Framework</vt:lpstr>
      <vt:lpstr>Flow of Using OSU INAM</vt:lpstr>
      <vt:lpstr>OSU INAM Features</vt:lpstr>
      <vt:lpstr>OSU INAM Features (Cont.)</vt:lpstr>
      <vt:lpstr>Live Demo at OSC and OSU clusters</vt:lpstr>
    </vt:vector>
  </TitlesOfParts>
  <Manager/>
  <Company>OSU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MVAPICH2 for Intel MIC</dc:title>
  <dc:subject>Presentation Slides</dc:subject>
  <dc:creator>D. K. Panda</dc:creator>
  <cp:keywords/>
  <dc:description/>
  <cp:lastModifiedBy>Kousha, Pouya</cp:lastModifiedBy>
  <cp:revision>8058</cp:revision>
  <cp:lastPrinted>1998-10-01T16:18:06Z</cp:lastPrinted>
  <dcterms:created xsi:type="dcterms:W3CDTF">2013-08-20T22:52:07Z</dcterms:created>
  <dcterms:modified xsi:type="dcterms:W3CDTF">2022-11-13T22:29:31Z</dcterms:modified>
  <cp:category/>
</cp:coreProperties>
</file>