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1" r:id="rId1"/>
  </p:sldMasterIdLst>
  <p:notesMasterIdLst>
    <p:notesMasterId r:id="rId28"/>
  </p:notesMasterIdLst>
  <p:handoutMasterIdLst>
    <p:handoutMasterId r:id="rId29"/>
  </p:handoutMasterIdLst>
  <p:sldIdLst>
    <p:sldId id="2147308316" r:id="rId2"/>
    <p:sldId id="2147308339" r:id="rId3"/>
    <p:sldId id="2147308237" r:id="rId4"/>
    <p:sldId id="1440" r:id="rId5"/>
    <p:sldId id="2147308340" r:id="rId6"/>
    <p:sldId id="2147308319" r:id="rId7"/>
    <p:sldId id="2147308320" r:id="rId8"/>
    <p:sldId id="2147308321" r:id="rId9"/>
    <p:sldId id="2147308342" r:id="rId10"/>
    <p:sldId id="2147308331" r:id="rId11"/>
    <p:sldId id="2147308443" r:id="rId12"/>
    <p:sldId id="674" r:id="rId13"/>
    <p:sldId id="2147308345" r:id="rId14"/>
    <p:sldId id="2147308444" r:id="rId15"/>
    <p:sldId id="2147308332" r:id="rId16"/>
    <p:sldId id="2147308333" r:id="rId17"/>
    <p:sldId id="677" r:id="rId18"/>
    <p:sldId id="2147308447" r:id="rId19"/>
    <p:sldId id="2147308336" r:id="rId20"/>
    <p:sldId id="2147308344" r:id="rId21"/>
    <p:sldId id="2147308445" r:id="rId22"/>
    <p:sldId id="2147308446" r:id="rId23"/>
    <p:sldId id="2147308338" r:id="rId24"/>
    <p:sldId id="2168" r:id="rId25"/>
    <p:sldId id="2147308219" r:id="rId26"/>
    <p:sldId id="939" r:id="rId27"/>
  </p:sldIdLst>
  <p:sldSz cx="12192000" cy="6858000"/>
  <p:notesSz cx="7315200" cy="9601200"/>
  <p:defaultTextStyle>
    <a:defPPr>
      <a:defRPr lang="en-US"/>
    </a:defPPr>
    <a:lvl1pPr algn="l" rtl="0" fontAlgn="base">
      <a:spcBef>
        <a:spcPct val="0"/>
      </a:spcBef>
      <a:spcAft>
        <a:spcPct val="0"/>
      </a:spcAft>
      <a:defRPr sz="1600" b="1" kern="1200">
        <a:solidFill>
          <a:schemeClr val="tx1"/>
        </a:solidFill>
        <a:latin typeface="Comic Sans MS" pitchFamily="66" charset="0"/>
        <a:ea typeface="+mn-ea"/>
        <a:cs typeface="+mn-cs"/>
      </a:defRPr>
    </a:lvl1pPr>
    <a:lvl2pPr marL="457200" algn="l" rtl="0" fontAlgn="base">
      <a:spcBef>
        <a:spcPct val="0"/>
      </a:spcBef>
      <a:spcAft>
        <a:spcPct val="0"/>
      </a:spcAft>
      <a:defRPr sz="1600" b="1" kern="1200">
        <a:solidFill>
          <a:schemeClr val="tx1"/>
        </a:solidFill>
        <a:latin typeface="Comic Sans MS" pitchFamily="66" charset="0"/>
        <a:ea typeface="+mn-ea"/>
        <a:cs typeface="+mn-cs"/>
      </a:defRPr>
    </a:lvl2pPr>
    <a:lvl3pPr marL="914400" algn="l" rtl="0" fontAlgn="base">
      <a:spcBef>
        <a:spcPct val="0"/>
      </a:spcBef>
      <a:spcAft>
        <a:spcPct val="0"/>
      </a:spcAft>
      <a:defRPr sz="1600" b="1" kern="1200">
        <a:solidFill>
          <a:schemeClr val="tx1"/>
        </a:solidFill>
        <a:latin typeface="Comic Sans MS" pitchFamily="66" charset="0"/>
        <a:ea typeface="+mn-ea"/>
        <a:cs typeface="+mn-cs"/>
      </a:defRPr>
    </a:lvl3pPr>
    <a:lvl4pPr marL="1371600" algn="l" rtl="0" fontAlgn="base">
      <a:spcBef>
        <a:spcPct val="0"/>
      </a:spcBef>
      <a:spcAft>
        <a:spcPct val="0"/>
      </a:spcAft>
      <a:defRPr sz="1600" b="1" kern="1200">
        <a:solidFill>
          <a:schemeClr val="tx1"/>
        </a:solidFill>
        <a:latin typeface="Comic Sans MS" pitchFamily="66" charset="0"/>
        <a:ea typeface="+mn-ea"/>
        <a:cs typeface="+mn-cs"/>
      </a:defRPr>
    </a:lvl4pPr>
    <a:lvl5pPr marL="1828800" algn="l" rtl="0" fontAlgn="base">
      <a:spcBef>
        <a:spcPct val="0"/>
      </a:spcBef>
      <a:spcAft>
        <a:spcPct val="0"/>
      </a:spcAft>
      <a:defRPr sz="1600" b="1" kern="1200">
        <a:solidFill>
          <a:schemeClr val="tx1"/>
        </a:solidFill>
        <a:latin typeface="Comic Sans MS" pitchFamily="66" charset="0"/>
        <a:ea typeface="+mn-ea"/>
        <a:cs typeface="+mn-cs"/>
      </a:defRPr>
    </a:lvl5pPr>
    <a:lvl6pPr marL="2286000" algn="l" defTabSz="914400" rtl="0" eaLnBrk="1" latinLnBrk="0" hangingPunct="1">
      <a:defRPr sz="1600" b="1" kern="1200">
        <a:solidFill>
          <a:schemeClr val="tx1"/>
        </a:solidFill>
        <a:latin typeface="Comic Sans MS" pitchFamily="66" charset="0"/>
        <a:ea typeface="+mn-ea"/>
        <a:cs typeface="+mn-cs"/>
      </a:defRPr>
    </a:lvl6pPr>
    <a:lvl7pPr marL="2743200" algn="l" defTabSz="914400" rtl="0" eaLnBrk="1" latinLnBrk="0" hangingPunct="1">
      <a:defRPr sz="1600" b="1" kern="1200">
        <a:solidFill>
          <a:schemeClr val="tx1"/>
        </a:solidFill>
        <a:latin typeface="Comic Sans MS" pitchFamily="66" charset="0"/>
        <a:ea typeface="+mn-ea"/>
        <a:cs typeface="+mn-cs"/>
      </a:defRPr>
    </a:lvl7pPr>
    <a:lvl8pPr marL="3200400" algn="l" defTabSz="914400" rtl="0" eaLnBrk="1" latinLnBrk="0" hangingPunct="1">
      <a:defRPr sz="1600" b="1" kern="1200">
        <a:solidFill>
          <a:schemeClr val="tx1"/>
        </a:solidFill>
        <a:latin typeface="Comic Sans MS" pitchFamily="66" charset="0"/>
        <a:ea typeface="+mn-ea"/>
        <a:cs typeface="+mn-cs"/>
      </a:defRPr>
    </a:lvl8pPr>
    <a:lvl9pPr marL="3657600" algn="l" defTabSz="914400" rtl="0" eaLnBrk="1" latinLnBrk="0" hangingPunct="1">
      <a:defRPr sz="1600" b="1" kern="1200">
        <a:solidFill>
          <a:schemeClr val="tx1"/>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16" userDrawn="1">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B9CA"/>
    <a:srgbClr val="000000"/>
    <a:srgbClr val="FFFFFF"/>
    <a:srgbClr val="9292A4"/>
    <a:srgbClr val="B2B2B2"/>
    <a:srgbClr val="320099"/>
    <a:srgbClr val="330099"/>
    <a:srgbClr val="D6D7FF"/>
    <a:srgbClr val="FFFDA9"/>
    <a:srgbClr val="DCB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AFC2F8-FE9B-8818-CAB4-F42AEC6AF376}" v="78" dt="2023-11-11T06:13:08.592"/>
    <p1510:client id="{D24FDB6F-650C-4979-83D6-51CDADDD5BC2}" v="37" dt="2023-11-11T06:45:33.6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72"/>
      </p:cViewPr>
      <p:guideLst>
        <p:guide orient="horz" pos="2112"/>
        <p:guide pos="3816"/>
      </p:guideLst>
    </p:cSldViewPr>
  </p:slideViewPr>
  <p:notesTextViewPr>
    <p:cViewPr>
      <p:scale>
        <a:sx n="1" d="1"/>
        <a:sy n="1" d="1"/>
      </p:scale>
      <p:origin x="0" y="0"/>
    </p:cViewPr>
  </p:notesTextViewPr>
  <p:notesViewPr>
    <p:cSldViewPr snapToGrid="0">
      <p:cViewPr>
        <p:scale>
          <a:sx n="1" d="2"/>
          <a:sy n="1" d="2"/>
        </p:scale>
        <p:origin x="0" y="0"/>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wras Alnaasan" userId="fecd122c9ff2a52c" providerId="LiveId" clId="{D24FDB6F-650C-4979-83D6-51CDADDD5BC2}"/>
    <pc:docChg chg="undo custSel addSld delSld modSld sldOrd modMainMaster">
      <pc:chgData name="Nawras Alnaasan" userId="fecd122c9ff2a52c" providerId="LiveId" clId="{D24FDB6F-650C-4979-83D6-51CDADDD5BC2}" dt="2023-11-11T06:45:33.609" v="309" actId="1076"/>
      <pc:docMkLst>
        <pc:docMk/>
      </pc:docMkLst>
      <pc:sldChg chg="add ord">
        <pc:chgData name="Nawras Alnaasan" userId="fecd122c9ff2a52c" providerId="LiveId" clId="{D24FDB6F-650C-4979-83D6-51CDADDD5BC2}" dt="2023-11-11T06:32:11.164" v="26"/>
        <pc:sldMkLst>
          <pc:docMk/>
          <pc:sldMk cId="3628356627" sldId="674"/>
        </pc:sldMkLst>
      </pc:sldChg>
      <pc:sldChg chg="addSp delSp modSp add mod">
        <pc:chgData name="Nawras Alnaasan" userId="fecd122c9ff2a52c" providerId="LiveId" clId="{D24FDB6F-650C-4979-83D6-51CDADDD5BC2}" dt="2023-11-11T06:41:18.284" v="221" actId="1076"/>
        <pc:sldMkLst>
          <pc:docMk/>
          <pc:sldMk cId="1217376684" sldId="677"/>
        </pc:sldMkLst>
        <pc:picChg chg="add del mod">
          <ac:chgData name="Nawras Alnaasan" userId="fecd122c9ff2a52c" providerId="LiveId" clId="{D24FDB6F-650C-4979-83D6-51CDADDD5BC2}" dt="2023-11-11T06:41:02.614" v="210" actId="21"/>
          <ac:picMkLst>
            <pc:docMk/>
            <pc:sldMk cId="1217376684" sldId="677"/>
            <ac:picMk id="2" creationId="{4859FDAF-DBEB-C3A4-7B92-E366204981B0}"/>
          </ac:picMkLst>
        </pc:picChg>
        <pc:picChg chg="add mod">
          <ac:chgData name="Nawras Alnaasan" userId="fecd122c9ff2a52c" providerId="LiveId" clId="{D24FDB6F-650C-4979-83D6-51CDADDD5BC2}" dt="2023-11-11T06:41:18.284" v="221" actId="1076"/>
          <ac:picMkLst>
            <pc:docMk/>
            <pc:sldMk cId="1217376684" sldId="677"/>
            <ac:picMk id="4" creationId="{0E2A1F1C-3E0E-A748-F5CE-4C70C7471A6B}"/>
          </ac:picMkLst>
        </pc:picChg>
        <pc:picChg chg="del">
          <ac:chgData name="Nawras Alnaasan" userId="fecd122c9ff2a52c" providerId="LiveId" clId="{D24FDB6F-650C-4979-83D6-51CDADDD5BC2}" dt="2023-11-11T06:40:57.191" v="207" actId="478"/>
          <ac:picMkLst>
            <pc:docMk/>
            <pc:sldMk cId="1217376684" sldId="677"/>
            <ac:picMk id="144" creationId="{F3798AC2-4400-FB68-3212-B18804585C88}"/>
          </ac:picMkLst>
        </pc:picChg>
      </pc:sldChg>
      <pc:sldChg chg="add">
        <pc:chgData name="Nawras Alnaasan" userId="fecd122c9ff2a52c" providerId="LiveId" clId="{D24FDB6F-650C-4979-83D6-51CDADDD5BC2}" dt="2023-11-11T06:27:57.301" v="5"/>
        <pc:sldMkLst>
          <pc:docMk/>
          <pc:sldMk cId="1807514337" sldId="939"/>
        </pc:sldMkLst>
      </pc:sldChg>
      <pc:sldChg chg="modSp add">
        <pc:chgData name="Nawras Alnaasan" userId="fecd122c9ff2a52c" providerId="LiveId" clId="{D24FDB6F-650C-4979-83D6-51CDADDD5BC2}" dt="2023-11-11T06:45:33.609" v="309" actId="1076"/>
        <pc:sldMkLst>
          <pc:docMk/>
          <pc:sldMk cId="3174617159" sldId="1440"/>
        </pc:sldMkLst>
        <pc:picChg chg="mod">
          <ac:chgData name="Nawras Alnaasan" userId="fecd122c9ff2a52c" providerId="LiveId" clId="{D24FDB6F-650C-4979-83D6-51CDADDD5BC2}" dt="2023-11-11T06:45:33.609" v="309" actId="1076"/>
          <ac:picMkLst>
            <pc:docMk/>
            <pc:sldMk cId="3174617159" sldId="1440"/>
            <ac:picMk id="1026" creationId="{10F0321E-AD2D-084C-876D-F6E70E49B988}"/>
          </ac:picMkLst>
        </pc:picChg>
      </pc:sldChg>
      <pc:sldChg chg="del">
        <pc:chgData name="Nawras Alnaasan" userId="fecd122c9ff2a52c" providerId="LiveId" clId="{D24FDB6F-650C-4979-83D6-51CDADDD5BC2}" dt="2023-11-11T06:26:47.817" v="0" actId="47"/>
        <pc:sldMkLst>
          <pc:docMk/>
          <pc:sldMk cId="248356910" sldId="1820"/>
        </pc:sldMkLst>
      </pc:sldChg>
      <pc:sldChg chg="del">
        <pc:chgData name="Nawras Alnaasan" userId="fecd122c9ff2a52c" providerId="LiveId" clId="{D24FDB6F-650C-4979-83D6-51CDADDD5BC2}" dt="2023-11-11T06:26:47.817" v="0" actId="47"/>
        <pc:sldMkLst>
          <pc:docMk/>
          <pc:sldMk cId="3127018798" sldId="1971"/>
        </pc:sldMkLst>
      </pc:sldChg>
      <pc:sldChg chg="del">
        <pc:chgData name="Nawras Alnaasan" userId="fecd122c9ff2a52c" providerId="LiveId" clId="{D24FDB6F-650C-4979-83D6-51CDADDD5BC2}" dt="2023-11-11T06:26:47.817" v="0" actId="47"/>
        <pc:sldMkLst>
          <pc:docMk/>
          <pc:sldMk cId="3172124439" sldId="2099"/>
        </pc:sldMkLst>
      </pc:sldChg>
      <pc:sldChg chg="modSp add mod">
        <pc:chgData name="Nawras Alnaasan" userId="fecd122c9ff2a52c" providerId="LiveId" clId="{D24FDB6F-650C-4979-83D6-51CDADDD5BC2}" dt="2023-11-11T06:44:24.671" v="306" actId="403"/>
        <pc:sldMkLst>
          <pc:docMk/>
          <pc:sldMk cId="4053199630" sldId="2168"/>
        </pc:sldMkLst>
        <pc:spChg chg="mod">
          <ac:chgData name="Nawras Alnaasan" userId="fecd122c9ff2a52c" providerId="LiveId" clId="{D24FDB6F-650C-4979-83D6-51CDADDD5BC2}" dt="2023-11-11T06:44:19.905" v="304" actId="20577"/>
          <ac:spMkLst>
            <pc:docMk/>
            <pc:sldMk cId="4053199630" sldId="2168"/>
            <ac:spMk id="2" creationId="{2E423E17-0381-5314-7B73-F824B0E999EA}"/>
          </ac:spMkLst>
        </pc:spChg>
        <pc:spChg chg="mod">
          <ac:chgData name="Nawras Alnaasan" userId="fecd122c9ff2a52c" providerId="LiveId" clId="{D24FDB6F-650C-4979-83D6-51CDADDD5BC2}" dt="2023-11-11T06:44:24.671" v="306" actId="403"/>
          <ac:spMkLst>
            <pc:docMk/>
            <pc:sldMk cId="4053199630" sldId="2168"/>
            <ac:spMk id="3" creationId="{72EE00BB-07D1-520C-A52C-58EDAA9D0711}"/>
          </ac:spMkLst>
        </pc:spChg>
      </pc:sldChg>
      <pc:sldChg chg="del">
        <pc:chgData name="Nawras Alnaasan" userId="fecd122c9ff2a52c" providerId="LiveId" clId="{D24FDB6F-650C-4979-83D6-51CDADDD5BC2}" dt="2023-11-11T06:26:47.817" v="0" actId="47"/>
        <pc:sldMkLst>
          <pc:docMk/>
          <pc:sldMk cId="1689946062" sldId="2524"/>
        </pc:sldMkLst>
      </pc:sldChg>
      <pc:sldChg chg="del">
        <pc:chgData name="Nawras Alnaasan" userId="fecd122c9ff2a52c" providerId="LiveId" clId="{D24FDB6F-650C-4979-83D6-51CDADDD5BC2}" dt="2023-11-11T06:26:47.817" v="0" actId="47"/>
        <pc:sldMkLst>
          <pc:docMk/>
          <pc:sldMk cId="1903745812" sldId="2528"/>
        </pc:sldMkLst>
      </pc:sldChg>
      <pc:sldChg chg="del">
        <pc:chgData name="Nawras Alnaasan" userId="fecd122c9ff2a52c" providerId="LiveId" clId="{D24FDB6F-650C-4979-83D6-51CDADDD5BC2}" dt="2023-11-11T06:26:47.817" v="0" actId="47"/>
        <pc:sldMkLst>
          <pc:docMk/>
          <pc:sldMk cId="2099111899" sldId="2714"/>
        </pc:sldMkLst>
      </pc:sldChg>
      <pc:sldChg chg="del">
        <pc:chgData name="Nawras Alnaasan" userId="fecd122c9ff2a52c" providerId="LiveId" clId="{D24FDB6F-650C-4979-83D6-51CDADDD5BC2}" dt="2023-11-11T06:26:47.817" v="0" actId="47"/>
        <pc:sldMkLst>
          <pc:docMk/>
          <pc:sldMk cId="3593625809" sldId="2715"/>
        </pc:sldMkLst>
      </pc:sldChg>
      <pc:sldChg chg="del">
        <pc:chgData name="Nawras Alnaasan" userId="fecd122c9ff2a52c" providerId="LiveId" clId="{D24FDB6F-650C-4979-83D6-51CDADDD5BC2}" dt="2023-11-11T06:26:47.817" v="0" actId="47"/>
        <pc:sldMkLst>
          <pc:docMk/>
          <pc:sldMk cId="639053667" sldId="2727"/>
        </pc:sldMkLst>
      </pc:sldChg>
      <pc:sldChg chg="del">
        <pc:chgData name="Nawras Alnaasan" userId="fecd122c9ff2a52c" providerId="LiveId" clId="{D24FDB6F-650C-4979-83D6-51CDADDD5BC2}" dt="2023-11-11T06:26:47.817" v="0" actId="47"/>
        <pc:sldMkLst>
          <pc:docMk/>
          <pc:sldMk cId="1251772508" sldId="2728"/>
        </pc:sldMkLst>
      </pc:sldChg>
      <pc:sldChg chg="del">
        <pc:chgData name="Nawras Alnaasan" userId="fecd122c9ff2a52c" providerId="LiveId" clId="{D24FDB6F-650C-4979-83D6-51CDADDD5BC2}" dt="2023-11-11T06:26:47.817" v="0" actId="47"/>
        <pc:sldMkLst>
          <pc:docMk/>
          <pc:sldMk cId="3923739144" sldId="2739"/>
        </pc:sldMkLst>
      </pc:sldChg>
      <pc:sldChg chg="del">
        <pc:chgData name="Nawras Alnaasan" userId="fecd122c9ff2a52c" providerId="LiveId" clId="{D24FDB6F-650C-4979-83D6-51CDADDD5BC2}" dt="2023-11-11T06:26:47.817" v="0" actId="47"/>
        <pc:sldMkLst>
          <pc:docMk/>
          <pc:sldMk cId="650338057" sldId="3789"/>
        </pc:sldMkLst>
      </pc:sldChg>
      <pc:sldChg chg="del">
        <pc:chgData name="Nawras Alnaasan" userId="fecd122c9ff2a52c" providerId="LiveId" clId="{D24FDB6F-650C-4979-83D6-51CDADDD5BC2}" dt="2023-11-11T06:26:47.817" v="0" actId="47"/>
        <pc:sldMkLst>
          <pc:docMk/>
          <pc:sldMk cId="3118069522" sldId="3799"/>
        </pc:sldMkLst>
      </pc:sldChg>
      <pc:sldChg chg="del">
        <pc:chgData name="Nawras Alnaasan" userId="fecd122c9ff2a52c" providerId="LiveId" clId="{D24FDB6F-650C-4979-83D6-51CDADDD5BC2}" dt="2023-11-11T06:26:47.817" v="0" actId="47"/>
        <pc:sldMkLst>
          <pc:docMk/>
          <pc:sldMk cId="884850545" sldId="3814"/>
        </pc:sldMkLst>
      </pc:sldChg>
      <pc:sldChg chg="del">
        <pc:chgData name="Nawras Alnaasan" userId="fecd122c9ff2a52c" providerId="LiveId" clId="{D24FDB6F-650C-4979-83D6-51CDADDD5BC2}" dt="2023-11-11T06:26:47.817" v="0" actId="47"/>
        <pc:sldMkLst>
          <pc:docMk/>
          <pc:sldMk cId="428592189" sldId="3823"/>
        </pc:sldMkLst>
      </pc:sldChg>
      <pc:sldChg chg="del">
        <pc:chgData name="Nawras Alnaasan" userId="fecd122c9ff2a52c" providerId="LiveId" clId="{D24FDB6F-650C-4979-83D6-51CDADDD5BC2}" dt="2023-11-11T06:26:47.817" v="0" actId="47"/>
        <pc:sldMkLst>
          <pc:docMk/>
          <pc:sldMk cId="2355922934" sldId="3846"/>
        </pc:sldMkLst>
      </pc:sldChg>
      <pc:sldChg chg="del">
        <pc:chgData name="Nawras Alnaasan" userId="fecd122c9ff2a52c" providerId="LiveId" clId="{D24FDB6F-650C-4979-83D6-51CDADDD5BC2}" dt="2023-11-11T06:28:05.933" v="7" actId="47"/>
        <pc:sldMkLst>
          <pc:docMk/>
          <pc:sldMk cId="3953828216" sldId="3893"/>
        </pc:sldMkLst>
      </pc:sldChg>
      <pc:sldChg chg="del">
        <pc:chgData name="Nawras Alnaasan" userId="fecd122c9ff2a52c" providerId="LiveId" clId="{D24FDB6F-650C-4979-83D6-51CDADDD5BC2}" dt="2023-11-11T06:26:47.817" v="0" actId="47"/>
        <pc:sldMkLst>
          <pc:docMk/>
          <pc:sldMk cId="997024914" sldId="3971"/>
        </pc:sldMkLst>
      </pc:sldChg>
      <pc:sldChg chg="del">
        <pc:chgData name="Nawras Alnaasan" userId="fecd122c9ff2a52c" providerId="LiveId" clId="{D24FDB6F-650C-4979-83D6-51CDADDD5BC2}" dt="2023-11-11T06:26:47.817" v="0" actId="47"/>
        <pc:sldMkLst>
          <pc:docMk/>
          <pc:sldMk cId="1572558979" sldId="3985"/>
        </pc:sldMkLst>
      </pc:sldChg>
      <pc:sldChg chg="del">
        <pc:chgData name="Nawras Alnaasan" userId="fecd122c9ff2a52c" providerId="LiveId" clId="{D24FDB6F-650C-4979-83D6-51CDADDD5BC2}" dt="2023-11-11T06:26:47.817" v="0" actId="47"/>
        <pc:sldMkLst>
          <pc:docMk/>
          <pc:sldMk cId="2640068453" sldId="3988"/>
        </pc:sldMkLst>
      </pc:sldChg>
      <pc:sldChg chg="del">
        <pc:chgData name="Nawras Alnaasan" userId="fecd122c9ff2a52c" providerId="LiveId" clId="{D24FDB6F-650C-4979-83D6-51CDADDD5BC2}" dt="2023-11-11T06:26:47.817" v="0" actId="47"/>
        <pc:sldMkLst>
          <pc:docMk/>
          <pc:sldMk cId="3378706580" sldId="4031"/>
        </pc:sldMkLst>
      </pc:sldChg>
      <pc:sldChg chg="del">
        <pc:chgData name="Nawras Alnaasan" userId="fecd122c9ff2a52c" providerId="LiveId" clId="{D24FDB6F-650C-4979-83D6-51CDADDD5BC2}" dt="2023-11-11T06:26:47.817" v="0" actId="47"/>
        <pc:sldMkLst>
          <pc:docMk/>
          <pc:sldMk cId="379130937" sldId="2147308194"/>
        </pc:sldMkLst>
      </pc:sldChg>
      <pc:sldChg chg="del">
        <pc:chgData name="Nawras Alnaasan" userId="fecd122c9ff2a52c" providerId="LiveId" clId="{D24FDB6F-650C-4979-83D6-51CDADDD5BC2}" dt="2023-11-11T06:26:47.817" v="0" actId="47"/>
        <pc:sldMkLst>
          <pc:docMk/>
          <pc:sldMk cId="1816731566" sldId="2147308195"/>
        </pc:sldMkLst>
      </pc:sldChg>
      <pc:sldChg chg="del">
        <pc:chgData name="Nawras Alnaasan" userId="fecd122c9ff2a52c" providerId="LiveId" clId="{D24FDB6F-650C-4979-83D6-51CDADDD5BC2}" dt="2023-11-11T06:26:47.817" v="0" actId="47"/>
        <pc:sldMkLst>
          <pc:docMk/>
          <pc:sldMk cId="2875425188" sldId="2147308204"/>
        </pc:sldMkLst>
      </pc:sldChg>
      <pc:sldChg chg="add">
        <pc:chgData name="Nawras Alnaasan" userId="fecd122c9ff2a52c" providerId="LiveId" clId="{D24FDB6F-650C-4979-83D6-51CDADDD5BC2}" dt="2023-11-11T06:42:08.229" v="225"/>
        <pc:sldMkLst>
          <pc:docMk/>
          <pc:sldMk cId="395662761" sldId="2147308219"/>
        </pc:sldMkLst>
      </pc:sldChg>
      <pc:sldChg chg="add">
        <pc:chgData name="Nawras Alnaasan" userId="fecd122c9ff2a52c" providerId="LiveId" clId="{D24FDB6F-650C-4979-83D6-51CDADDD5BC2}" dt="2023-11-11T06:29:58.253" v="13"/>
        <pc:sldMkLst>
          <pc:docMk/>
          <pc:sldMk cId="1474025112" sldId="2147308237"/>
        </pc:sldMkLst>
      </pc:sldChg>
      <pc:sldChg chg="del">
        <pc:chgData name="Nawras Alnaasan" userId="fecd122c9ff2a52c" providerId="LiveId" clId="{D24FDB6F-650C-4979-83D6-51CDADDD5BC2}" dt="2023-11-11T06:26:47.817" v="0" actId="47"/>
        <pc:sldMkLst>
          <pc:docMk/>
          <pc:sldMk cId="4290307050" sldId="2147308251"/>
        </pc:sldMkLst>
      </pc:sldChg>
      <pc:sldChg chg="del">
        <pc:chgData name="Nawras Alnaasan" userId="fecd122c9ff2a52c" providerId="LiveId" clId="{D24FDB6F-650C-4979-83D6-51CDADDD5BC2}" dt="2023-11-11T06:26:47.817" v="0" actId="47"/>
        <pc:sldMkLst>
          <pc:docMk/>
          <pc:sldMk cId="1397820631" sldId="2147308261"/>
        </pc:sldMkLst>
      </pc:sldChg>
      <pc:sldChg chg="del">
        <pc:chgData name="Nawras Alnaasan" userId="fecd122c9ff2a52c" providerId="LiveId" clId="{D24FDB6F-650C-4979-83D6-51CDADDD5BC2}" dt="2023-11-11T06:26:47.817" v="0" actId="47"/>
        <pc:sldMkLst>
          <pc:docMk/>
          <pc:sldMk cId="4196378812" sldId="2147308299"/>
        </pc:sldMkLst>
      </pc:sldChg>
      <pc:sldChg chg="addSp delSp modSp add mod">
        <pc:chgData name="Nawras Alnaasan" userId="fecd122c9ff2a52c" providerId="LiveId" clId="{D24FDB6F-650C-4979-83D6-51CDADDD5BC2}" dt="2023-11-11T06:27:14.974" v="3"/>
        <pc:sldMkLst>
          <pc:docMk/>
          <pc:sldMk cId="1363783000" sldId="2147308316"/>
        </pc:sldMkLst>
        <pc:spChg chg="del">
          <ac:chgData name="Nawras Alnaasan" userId="fecd122c9ff2a52c" providerId="LiveId" clId="{D24FDB6F-650C-4979-83D6-51CDADDD5BC2}" dt="2023-11-11T06:27:14.670" v="2" actId="478"/>
          <ac:spMkLst>
            <pc:docMk/>
            <pc:sldMk cId="1363783000" sldId="2147308316"/>
            <ac:spMk id="2" creationId="{C3B864C7-7E24-025C-33E1-0068AAECC6DC}"/>
          </ac:spMkLst>
        </pc:spChg>
        <pc:spChg chg="add mod">
          <ac:chgData name="Nawras Alnaasan" userId="fecd122c9ff2a52c" providerId="LiveId" clId="{D24FDB6F-650C-4979-83D6-51CDADDD5BC2}" dt="2023-11-11T06:27:14.974" v="3"/>
          <ac:spMkLst>
            <pc:docMk/>
            <pc:sldMk cId="1363783000" sldId="2147308316"/>
            <ac:spMk id="3" creationId="{F04F4985-0DFE-9B1B-C99B-739F7293D058}"/>
          </ac:spMkLst>
        </pc:spChg>
        <pc:spChg chg="add mod">
          <ac:chgData name="Nawras Alnaasan" userId="fecd122c9ff2a52c" providerId="LiveId" clId="{D24FDB6F-650C-4979-83D6-51CDADDD5BC2}" dt="2023-11-11T06:27:14.974" v="3"/>
          <ac:spMkLst>
            <pc:docMk/>
            <pc:sldMk cId="1363783000" sldId="2147308316"/>
            <ac:spMk id="4" creationId="{62C544CD-3E01-BA55-5DAC-8DA040AC618C}"/>
          </ac:spMkLst>
        </pc:spChg>
      </pc:sldChg>
      <pc:sldChg chg="del">
        <pc:chgData name="Nawras Alnaasan" userId="fecd122c9ff2a52c" providerId="LiveId" clId="{D24FDB6F-650C-4979-83D6-51CDADDD5BC2}" dt="2023-11-11T06:26:47.817" v="0" actId="47"/>
        <pc:sldMkLst>
          <pc:docMk/>
          <pc:sldMk cId="2926921192" sldId="2147308317"/>
        </pc:sldMkLst>
      </pc:sldChg>
      <pc:sldChg chg="add">
        <pc:chgData name="Nawras Alnaasan" userId="fecd122c9ff2a52c" providerId="LiveId" clId="{D24FDB6F-650C-4979-83D6-51CDADDD5BC2}" dt="2023-11-11T06:28:32.244" v="8"/>
        <pc:sldMkLst>
          <pc:docMk/>
          <pc:sldMk cId="1528722446" sldId="2147308319"/>
        </pc:sldMkLst>
      </pc:sldChg>
      <pc:sldChg chg="add">
        <pc:chgData name="Nawras Alnaasan" userId="fecd122c9ff2a52c" providerId="LiveId" clId="{D24FDB6F-650C-4979-83D6-51CDADDD5BC2}" dt="2023-11-11T06:28:32.244" v="8"/>
        <pc:sldMkLst>
          <pc:docMk/>
          <pc:sldMk cId="2326566704" sldId="2147308320"/>
        </pc:sldMkLst>
      </pc:sldChg>
      <pc:sldChg chg="add">
        <pc:chgData name="Nawras Alnaasan" userId="fecd122c9ff2a52c" providerId="LiveId" clId="{D24FDB6F-650C-4979-83D6-51CDADDD5BC2}" dt="2023-11-11T06:28:32.244" v="8"/>
        <pc:sldMkLst>
          <pc:docMk/>
          <pc:sldMk cId="775316847" sldId="2147308321"/>
        </pc:sldMkLst>
      </pc:sldChg>
      <pc:sldChg chg="del">
        <pc:chgData name="Nawras Alnaasan" userId="fecd122c9ff2a52c" providerId="LiveId" clId="{D24FDB6F-650C-4979-83D6-51CDADDD5BC2}" dt="2023-11-11T06:26:47.817" v="0" actId="47"/>
        <pc:sldMkLst>
          <pc:docMk/>
          <pc:sldMk cId="46384275" sldId="2147308324"/>
        </pc:sldMkLst>
      </pc:sldChg>
      <pc:sldChg chg="del">
        <pc:chgData name="Nawras Alnaasan" userId="fecd122c9ff2a52c" providerId="LiveId" clId="{D24FDB6F-650C-4979-83D6-51CDADDD5BC2}" dt="2023-11-11T06:26:47.817" v="0" actId="47"/>
        <pc:sldMkLst>
          <pc:docMk/>
          <pc:sldMk cId="2814760441" sldId="2147308326"/>
        </pc:sldMkLst>
      </pc:sldChg>
      <pc:sldChg chg="del">
        <pc:chgData name="Nawras Alnaasan" userId="fecd122c9ff2a52c" providerId="LiveId" clId="{D24FDB6F-650C-4979-83D6-51CDADDD5BC2}" dt="2023-11-11T06:26:47.817" v="0" actId="47"/>
        <pc:sldMkLst>
          <pc:docMk/>
          <pc:sldMk cId="4036107971" sldId="2147308327"/>
        </pc:sldMkLst>
      </pc:sldChg>
      <pc:sldChg chg="del">
        <pc:chgData name="Nawras Alnaasan" userId="fecd122c9ff2a52c" providerId="LiveId" clId="{D24FDB6F-650C-4979-83D6-51CDADDD5BC2}" dt="2023-11-11T06:26:47.817" v="0" actId="47"/>
        <pc:sldMkLst>
          <pc:docMk/>
          <pc:sldMk cId="3942113843" sldId="2147308328"/>
        </pc:sldMkLst>
      </pc:sldChg>
      <pc:sldChg chg="del">
        <pc:chgData name="Nawras Alnaasan" userId="fecd122c9ff2a52c" providerId="LiveId" clId="{D24FDB6F-650C-4979-83D6-51CDADDD5BC2}" dt="2023-11-11T06:26:47.817" v="0" actId="47"/>
        <pc:sldMkLst>
          <pc:docMk/>
          <pc:sldMk cId="3602400884" sldId="2147308329"/>
        </pc:sldMkLst>
      </pc:sldChg>
      <pc:sldChg chg="del">
        <pc:chgData name="Nawras Alnaasan" userId="fecd122c9ff2a52c" providerId="LiveId" clId="{D24FDB6F-650C-4979-83D6-51CDADDD5BC2}" dt="2023-11-11T06:26:47.817" v="0" actId="47"/>
        <pc:sldMkLst>
          <pc:docMk/>
          <pc:sldMk cId="1014589927" sldId="2147308330"/>
        </pc:sldMkLst>
      </pc:sldChg>
      <pc:sldChg chg="add ord">
        <pc:chgData name="Nawras Alnaasan" userId="fecd122c9ff2a52c" providerId="LiveId" clId="{D24FDB6F-650C-4979-83D6-51CDADDD5BC2}" dt="2023-11-11T06:32:09.952" v="24"/>
        <pc:sldMkLst>
          <pc:docMk/>
          <pc:sldMk cId="2630104457" sldId="2147308331"/>
        </pc:sldMkLst>
      </pc:sldChg>
      <pc:sldChg chg="del">
        <pc:chgData name="Nawras Alnaasan" userId="fecd122c9ff2a52c" providerId="LiveId" clId="{D24FDB6F-650C-4979-83D6-51CDADDD5BC2}" dt="2023-11-11T06:26:47.817" v="0" actId="47"/>
        <pc:sldMkLst>
          <pc:docMk/>
          <pc:sldMk cId="2910818749" sldId="2147308331"/>
        </pc:sldMkLst>
      </pc:sldChg>
      <pc:sldChg chg="add">
        <pc:chgData name="Nawras Alnaasan" userId="fecd122c9ff2a52c" providerId="LiveId" clId="{D24FDB6F-650C-4979-83D6-51CDADDD5BC2}" dt="2023-11-11T06:34:45.521" v="62"/>
        <pc:sldMkLst>
          <pc:docMk/>
          <pc:sldMk cId="144912450" sldId="2147308332"/>
        </pc:sldMkLst>
      </pc:sldChg>
      <pc:sldChg chg="del">
        <pc:chgData name="Nawras Alnaasan" userId="fecd122c9ff2a52c" providerId="LiveId" clId="{D24FDB6F-650C-4979-83D6-51CDADDD5BC2}" dt="2023-11-11T06:26:47.817" v="0" actId="47"/>
        <pc:sldMkLst>
          <pc:docMk/>
          <pc:sldMk cId="2155315432" sldId="2147308332"/>
        </pc:sldMkLst>
      </pc:sldChg>
      <pc:sldChg chg="add ord">
        <pc:chgData name="Nawras Alnaasan" userId="fecd122c9ff2a52c" providerId="LiveId" clId="{D24FDB6F-650C-4979-83D6-51CDADDD5BC2}" dt="2023-11-11T06:35:10.758" v="66"/>
        <pc:sldMkLst>
          <pc:docMk/>
          <pc:sldMk cId="583212466" sldId="2147308333"/>
        </pc:sldMkLst>
      </pc:sldChg>
      <pc:sldChg chg="del">
        <pc:chgData name="Nawras Alnaasan" userId="fecd122c9ff2a52c" providerId="LiveId" clId="{D24FDB6F-650C-4979-83D6-51CDADDD5BC2}" dt="2023-11-11T06:26:47.817" v="0" actId="47"/>
        <pc:sldMkLst>
          <pc:docMk/>
          <pc:sldMk cId="3720200681" sldId="2147308333"/>
        </pc:sldMkLst>
      </pc:sldChg>
      <pc:sldChg chg="add">
        <pc:chgData name="Nawras Alnaasan" userId="fecd122c9ff2a52c" providerId="LiveId" clId="{D24FDB6F-650C-4979-83D6-51CDADDD5BC2}" dt="2023-11-11T06:35:28.006" v="67"/>
        <pc:sldMkLst>
          <pc:docMk/>
          <pc:sldMk cId="3599266571" sldId="2147308336"/>
        </pc:sldMkLst>
      </pc:sldChg>
      <pc:sldChg chg="modSp add del mod">
        <pc:chgData name="Nawras Alnaasan" userId="fecd122c9ff2a52c" providerId="LiveId" clId="{D24FDB6F-650C-4979-83D6-51CDADDD5BC2}" dt="2023-11-11T06:36:16.867" v="86" actId="20577"/>
        <pc:sldMkLst>
          <pc:docMk/>
          <pc:sldMk cId="2126512295" sldId="2147308338"/>
        </pc:sldMkLst>
        <pc:spChg chg="mod">
          <ac:chgData name="Nawras Alnaasan" userId="fecd122c9ff2a52c" providerId="LiveId" clId="{D24FDB6F-650C-4979-83D6-51CDADDD5BC2}" dt="2023-11-11T06:36:16.867" v="86" actId="20577"/>
          <ac:spMkLst>
            <pc:docMk/>
            <pc:sldMk cId="2126512295" sldId="2147308338"/>
            <ac:spMk id="10" creationId="{38E23E78-D76C-4B68-9240-98420D1FBE5E}"/>
          </ac:spMkLst>
        </pc:spChg>
      </pc:sldChg>
      <pc:sldChg chg="add">
        <pc:chgData name="Nawras Alnaasan" userId="fecd122c9ff2a52c" providerId="LiveId" clId="{D24FDB6F-650C-4979-83D6-51CDADDD5BC2}" dt="2023-11-11T06:29:43.566" v="11"/>
        <pc:sldMkLst>
          <pc:docMk/>
          <pc:sldMk cId="3856031090" sldId="2147308339"/>
        </pc:sldMkLst>
      </pc:sldChg>
      <pc:sldChg chg="modSp add mod">
        <pc:chgData name="Nawras Alnaasan" userId="fecd122c9ff2a52c" providerId="LiveId" clId="{D24FDB6F-650C-4979-83D6-51CDADDD5BC2}" dt="2023-11-11T06:30:38.102" v="20" actId="20577"/>
        <pc:sldMkLst>
          <pc:docMk/>
          <pc:sldMk cId="4029113034" sldId="2147308340"/>
        </pc:sldMkLst>
        <pc:spChg chg="mod">
          <ac:chgData name="Nawras Alnaasan" userId="fecd122c9ff2a52c" providerId="LiveId" clId="{D24FDB6F-650C-4979-83D6-51CDADDD5BC2}" dt="2023-11-11T06:30:20.793" v="18" actId="113"/>
          <ac:spMkLst>
            <pc:docMk/>
            <pc:sldMk cId="4029113034" sldId="2147308340"/>
            <ac:spMk id="3" creationId="{8645F42D-09B6-4044-A609-672CDDCB2C1E}"/>
          </ac:spMkLst>
        </pc:spChg>
        <pc:spChg chg="mod">
          <ac:chgData name="Nawras Alnaasan" userId="fecd122c9ff2a52c" providerId="LiveId" clId="{D24FDB6F-650C-4979-83D6-51CDADDD5BC2}" dt="2023-11-11T06:30:38.102" v="20" actId="20577"/>
          <ac:spMkLst>
            <pc:docMk/>
            <pc:sldMk cId="4029113034" sldId="2147308340"/>
            <ac:spMk id="4" creationId="{F9BE915A-30E5-1808-3294-441CF5E7EA0C}"/>
          </ac:spMkLst>
        </pc:spChg>
      </pc:sldChg>
      <pc:sldChg chg="modSp add del mod">
        <pc:chgData name="Nawras Alnaasan" userId="fecd122c9ff2a52c" providerId="LiveId" clId="{D24FDB6F-650C-4979-83D6-51CDADDD5BC2}" dt="2023-11-11T06:30:34.353" v="19"/>
        <pc:sldMkLst>
          <pc:docMk/>
          <pc:sldMk cId="1298712469" sldId="2147308342"/>
        </pc:sldMkLst>
        <pc:spChg chg="mod">
          <ac:chgData name="Nawras Alnaasan" userId="fecd122c9ff2a52c" providerId="LiveId" clId="{D24FDB6F-650C-4979-83D6-51CDADDD5BC2}" dt="2023-11-11T06:28:51.700" v="10" actId="20577"/>
          <ac:spMkLst>
            <pc:docMk/>
            <pc:sldMk cId="1298712469" sldId="2147308342"/>
            <ac:spMk id="4" creationId="{F9BE915A-30E5-1808-3294-441CF5E7EA0C}"/>
          </ac:spMkLst>
        </pc:spChg>
      </pc:sldChg>
      <pc:sldChg chg="add">
        <pc:chgData name="Nawras Alnaasan" userId="fecd122c9ff2a52c" providerId="LiveId" clId="{D24FDB6F-650C-4979-83D6-51CDADDD5BC2}" dt="2023-11-11T06:35:31.619" v="68"/>
        <pc:sldMkLst>
          <pc:docMk/>
          <pc:sldMk cId="1011496279" sldId="2147308344"/>
        </pc:sldMkLst>
      </pc:sldChg>
      <pc:sldChg chg="modSp add mod">
        <pc:chgData name="Nawras Alnaasan" userId="fecd122c9ff2a52c" providerId="LiveId" clId="{D24FDB6F-650C-4979-83D6-51CDADDD5BC2}" dt="2023-11-11T06:34:09.906" v="56" actId="403"/>
        <pc:sldMkLst>
          <pc:docMk/>
          <pc:sldMk cId="3901763183" sldId="2147308345"/>
        </pc:sldMkLst>
        <pc:spChg chg="mod">
          <ac:chgData name="Nawras Alnaasan" userId="fecd122c9ff2a52c" providerId="LiveId" clId="{D24FDB6F-650C-4979-83D6-51CDADDD5BC2}" dt="2023-11-11T06:34:09.906" v="56" actId="403"/>
          <ac:spMkLst>
            <pc:docMk/>
            <pc:sldMk cId="3901763183" sldId="2147308345"/>
            <ac:spMk id="3" creationId="{C0A88DD7-2454-2395-EE02-8998E4DE66B1}"/>
          </ac:spMkLst>
        </pc:spChg>
      </pc:sldChg>
      <pc:sldChg chg="del">
        <pc:chgData name="Nawras Alnaasan" userId="fecd122c9ff2a52c" providerId="LiveId" clId="{D24FDB6F-650C-4979-83D6-51CDADDD5BC2}" dt="2023-11-11T06:26:47.817" v="0" actId="47"/>
        <pc:sldMkLst>
          <pc:docMk/>
          <pc:sldMk cId="2907998741" sldId="2147308391"/>
        </pc:sldMkLst>
      </pc:sldChg>
      <pc:sldChg chg="del">
        <pc:chgData name="Nawras Alnaasan" userId="fecd122c9ff2a52c" providerId="LiveId" clId="{D24FDB6F-650C-4979-83D6-51CDADDD5BC2}" dt="2023-11-11T06:26:47.817" v="0" actId="47"/>
        <pc:sldMkLst>
          <pc:docMk/>
          <pc:sldMk cId="1639779202" sldId="2147308392"/>
        </pc:sldMkLst>
      </pc:sldChg>
      <pc:sldChg chg="del">
        <pc:chgData name="Nawras Alnaasan" userId="fecd122c9ff2a52c" providerId="LiveId" clId="{D24FDB6F-650C-4979-83D6-51CDADDD5BC2}" dt="2023-11-11T06:26:47.817" v="0" actId="47"/>
        <pc:sldMkLst>
          <pc:docMk/>
          <pc:sldMk cId="3108970822" sldId="2147308425"/>
        </pc:sldMkLst>
      </pc:sldChg>
      <pc:sldChg chg="del">
        <pc:chgData name="Nawras Alnaasan" userId="fecd122c9ff2a52c" providerId="LiveId" clId="{D24FDB6F-650C-4979-83D6-51CDADDD5BC2}" dt="2023-11-11T06:26:47.817" v="0" actId="47"/>
        <pc:sldMkLst>
          <pc:docMk/>
          <pc:sldMk cId="2589185868" sldId="2147308426"/>
        </pc:sldMkLst>
      </pc:sldChg>
      <pc:sldChg chg="del">
        <pc:chgData name="Nawras Alnaasan" userId="fecd122c9ff2a52c" providerId="LiveId" clId="{D24FDB6F-650C-4979-83D6-51CDADDD5BC2}" dt="2023-11-11T06:26:47.817" v="0" actId="47"/>
        <pc:sldMkLst>
          <pc:docMk/>
          <pc:sldMk cId="3748129598" sldId="2147308427"/>
        </pc:sldMkLst>
      </pc:sldChg>
      <pc:sldChg chg="del">
        <pc:chgData name="Nawras Alnaasan" userId="fecd122c9ff2a52c" providerId="LiveId" clId="{D24FDB6F-650C-4979-83D6-51CDADDD5BC2}" dt="2023-11-11T06:26:47.817" v="0" actId="47"/>
        <pc:sldMkLst>
          <pc:docMk/>
          <pc:sldMk cId="2756419811" sldId="2147308428"/>
        </pc:sldMkLst>
      </pc:sldChg>
      <pc:sldChg chg="del">
        <pc:chgData name="Nawras Alnaasan" userId="fecd122c9ff2a52c" providerId="LiveId" clId="{D24FDB6F-650C-4979-83D6-51CDADDD5BC2}" dt="2023-11-11T06:26:47.817" v="0" actId="47"/>
        <pc:sldMkLst>
          <pc:docMk/>
          <pc:sldMk cId="2646886444" sldId="2147308429"/>
        </pc:sldMkLst>
      </pc:sldChg>
      <pc:sldChg chg="del">
        <pc:chgData name="Nawras Alnaasan" userId="fecd122c9ff2a52c" providerId="LiveId" clId="{D24FDB6F-650C-4979-83D6-51CDADDD5BC2}" dt="2023-11-11T06:26:47.817" v="0" actId="47"/>
        <pc:sldMkLst>
          <pc:docMk/>
          <pc:sldMk cId="522512140" sldId="2147308431"/>
        </pc:sldMkLst>
      </pc:sldChg>
      <pc:sldChg chg="del">
        <pc:chgData name="Nawras Alnaasan" userId="fecd122c9ff2a52c" providerId="LiveId" clId="{D24FDB6F-650C-4979-83D6-51CDADDD5BC2}" dt="2023-11-11T06:26:47.817" v="0" actId="47"/>
        <pc:sldMkLst>
          <pc:docMk/>
          <pc:sldMk cId="2478622258" sldId="2147308432"/>
        </pc:sldMkLst>
      </pc:sldChg>
      <pc:sldChg chg="del">
        <pc:chgData name="Nawras Alnaasan" userId="fecd122c9ff2a52c" providerId="LiveId" clId="{D24FDB6F-650C-4979-83D6-51CDADDD5BC2}" dt="2023-11-11T06:26:47.817" v="0" actId="47"/>
        <pc:sldMkLst>
          <pc:docMk/>
          <pc:sldMk cId="3158285400" sldId="2147308433"/>
        </pc:sldMkLst>
      </pc:sldChg>
      <pc:sldChg chg="del">
        <pc:chgData name="Nawras Alnaasan" userId="fecd122c9ff2a52c" providerId="LiveId" clId="{D24FDB6F-650C-4979-83D6-51CDADDD5BC2}" dt="2023-11-11T06:26:47.817" v="0" actId="47"/>
        <pc:sldMkLst>
          <pc:docMk/>
          <pc:sldMk cId="2951796378" sldId="2147308434"/>
        </pc:sldMkLst>
      </pc:sldChg>
      <pc:sldChg chg="del">
        <pc:chgData name="Nawras Alnaasan" userId="fecd122c9ff2a52c" providerId="LiveId" clId="{D24FDB6F-650C-4979-83D6-51CDADDD5BC2}" dt="2023-11-11T06:28:01.569" v="6" actId="47"/>
        <pc:sldMkLst>
          <pc:docMk/>
          <pc:sldMk cId="364059507" sldId="2147308435"/>
        </pc:sldMkLst>
      </pc:sldChg>
      <pc:sldChg chg="del">
        <pc:chgData name="Nawras Alnaasan" userId="fecd122c9ff2a52c" providerId="LiveId" clId="{D24FDB6F-650C-4979-83D6-51CDADDD5BC2}" dt="2023-11-11T06:26:47.817" v="0" actId="47"/>
        <pc:sldMkLst>
          <pc:docMk/>
          <pc:sldMk cId="3180288831" sldId="2147308436"/>
        </pc:sldMkLst>
      </pc:sldChg>
      <pc:sldChg chg="del">
        <pc:chgData name="Nawras Alnaasan" userId="fecd122c9ff2a52c" providerId="LiveId" clId="{D24FDB6F-650C-4979-83D6-51CDADDD5BC2}" dt="2023-11-11T06:26:47.817" v="0" actId="47"/>
        <pc:sldMkLst>
          <pc:docMk/>
          <pc:sldMk cId="4168939600" sldId="2147308437"/>
        </pc:sldMkLst>
      </pc:sldChg>
      <pc:sldChg chg="del">
        <pc:chgData name="Nawras Alnaasan" userId="fecd122c9ff2a52c" providerId="LiveId" clId="{D24FDB6F-650C-4979-83D6-51CDADDD5BC2}" dt="2023-11-11T06:26:47.817" v="0" actId="47"/>
        <pc:sldMkLst>
          <pc:docMk/>
          <pc:sldMk cId="440164974" sldId="2147308438"/>
        </pc:sldMkLst>
      </pc:sldChg>
      <pc:sldChg chg="del">
        <pc:chgData name="Nawras Alnaasan" userId="fecd122c9ff2a52c" providerId="LiveId" clId="{D24FDB6F-650C-4979-83D6-51CDADDD5BC2}" dt="2023-11-11T06:26:47.817" v="0" actId="47"/>
        <pc:sldMkLst>
          <pc:docMk/>
          <pc:sldMk cId="1719538623" sldId="2147308439"/>
        </pc:sldMkLst>
      </pc:sldChg>
      <pc:sldChg chg="del">
        <pc:chgData name="Nawras Alnaasan" userId="fecd122c9ff2a52c" providerId="LiveId" clId="{D24FDB6F-650C-4979-83D6-51CDADDD5BC2}" dt="2023-11-11T06:26:47.817" v="0" actId="47"/>
        <pc:sldMkLst>
          <pc:docMk/>
          <pc:sldMk cId="3681562908" sldId="2147308440"/>
        </pc:sldMkLst>
      </pc:sldChg>
      <pc:sldChg chg="del">
        <pc:chgData name="Nawras Alnaasan" userId="fecd122c9ff2a52c" providerId="LiveId" clId="{D24FDB6F-650C-4979-83D6-51CDADDD5BC2}" dt="2023-11-11T06:26:47.817" v="0" actId="47"/>
        <pc:sldMkLst>
          <pc:docMk/>
          <pc:sldMk cId="3419890712" sldId="2147308441"/>
        </pc:sldMkLst>
      </pc:sldChg>
      <pc:sldChg chg="del">
        <pc:chgData name="Nawras Alnaasan" userId="fecd122c9ff2a52c" providerId="LiveId" clId="{D24FDB6F-650C-4979-83D6-51CDADDD5BC2}" dt="2023-11-11T06:26:47.817" v="0" actId="47"/>
        <pc:sldMkLst>
          <pc:docMk/>
          <pc:sldMk cId="970155389" sldId="2147308442"/>
        </pc:sldMkLst>
      </pc:sldChg>
      <pc:sldChg chg="modSp add del mod ord">
        <pc:chgData name="Nawras Alnaasan" userId="fecd122c9ff2a52c" providerId="LiveId" clId="{D24FDB6F-650C-4979-83D6-51CDADDD5BC2}" dt="2023-11-11T06:41:54.453" v="224" actId="20578"/>
        <pc:sldMkLst>
          <pc:docMk/>
          <pc:sldMk cId="2638620617" sldId="2147308443"/>
        </pc:sldMkLst>
        <pc:spChg chg="mod">
          <ac:chgData name="Nawras Alnaasan" userId="fecd122c9ff2a52c" providerId="LiveId" clId="{D24FDB6F-650C-4979-83D6-51CDADDD5BC2}" dt="2023-11-11T06:32:24.621" v="29"/>
          <ac:spMkLst>
            <pc:docMk/>
            <pc:sldMk cId="2638620617" sldId="2147308443"/>
            <ac:spMk id="3" creationId="{00000000-0000-0000-0000-000000000000}"/>
          </ac:spMkLst>
        </pc:spChg>
      </pc:sldChg>
      <pc:sldChg chg="modSp add mod">
        <pc:chgData name="Nawras Alnaasan" userId="fecd122c9ff2a52c" providerId="LiveId" clId="{D24FDB6F-650C-4979-83D6-51CDADDD5BC2}" dt="2023-11-11T06:34:28.512" v="61" actId="207"/>
        <pc:sldMkLst>
          <pc:docMk/>
          <pc:sldMk cId="1561290959" sldId="2147308444"/>
        </pc:sldMkLst>
        <pc:spChg chg="mod">
          <ac:chgData name="Nawras Alnaasan" userId="fecd122c9ff2a52c" providerId="LiveId" clId="{D24FDB6F-650C-4979-83D6-51CDADDD5BC2}" dt="2023-11-11T06:34:28.512" v="61" actId="207"/>
          <ac:spMkLst>
            <pc:docMk/>
            <pc:sldMk cId="1561290959" sldId="2147308444"/>
            <ac:spMk id="3" creationId="{8645F42D-09B6-4044-A609-672CDDCB2C1E}"/>
          </ac:spMkLst>
        </pc:spChg>
      </pc:sldChg>
      <pc:sldChg chg="add del">
        <pc:chgData name="Nawras Alnaasan" userId="fecd122c9ff2a52c" providerId="LiveId" clId="{D24FDB6F-650C-4979-83D6-51CDADDD5BC2}" dt="2023-11-11T06:35:51.180" v="71" actId="47"/>
        <pc:sldMkLst>
          <pc:docMk/>
          <pc:sldMk cId="998302830" sldId="2147308445"/>
        </pc:sldMkLst>
      </pc:sldChg>
      <pc:sldChg chg="addSp delSp modSp add mod ord">
        <pc:chgData name="Nawras Alnaasan" userId="fecd122c9ff2a52c" providerId="LiveId" clId="{D24FDB6F-650C-4979-83D6-51CDADDD5BC2}" dt="2023-11-11T06:40:25.037" v="206" actId="1076"/>
        <pc:sldMkLst>
          <pc:docMk/>
          <pc:sldMk cId="4115130726" sldId="2147308445"/>
        </pc:sldMkLst>
        <pc:spChg chg="del">
          <ac:chgData name="Nawras Alnaasan" userId="fecd122c9ff2a52c" providerId="LiveId" clId="{D24FDB6F-650C-4979-83D6-51CDADDD5BC2}" dt="2023-11-11T06:35:58.976" v="77" actId="478"/>
          <ac:spMkLst>
            <pc:docMk/>
            <pc:sldMk cId="4115130726" sldId="2147308445"/>
            <ac:spMk id="2" creationId="{2CAA1FEF-DE8E-F01F-D7ED-1096026CBFDE}"/>
          </ac:spMkLst>
        </pc:spChg>
        <pc:spChg chg="del">
          <ac:chgData name="Nawras Alnaasan" userId="fecd122c9ff2a52c" providerId="LiveId" clId="{D24FDB6F-650C-4979-83D6-51CDADDD5BC2}" dt="2023-11-11T06:36:01.472" v="79" actId="478"/>
          <ac:spMkLst>
            <pc:docMk/>
            <pc:sldMk cId="4115130726" sldId="2147308445"/>
            <ac:spMk id="5" creationId="{2B8D8C60-6901-0804-2A1A-DE3E3BF9667C}"/>
          </ac:spMkLst>
        </pc:spChg>
        <pc:spChg chg="add del mod">
          <ac:chgData name="Nawras Alnaasan" userId="fecd122c9ff2a52c" providerId="LiveId" clId="{D24FDB6F-650C-4979-83D6-51CDADDD5BC2}" dt="2023-11-11T06:37:21.588" v="88"/>
          <ac:spMkLst>
            <pc:docMk/>
            <pc:sldMk cId="4115130726" sldId="2147308445"/>
            <ac:spMk id="9" creationId="{246B3DBF-9853-4C4A-0B76-D1DAD3130FEF}"/>
          </ac:spMkLst>
        </pc:spChg>
        <pc:spChg chg="mod">
          <ac:chgData name="Nawras Alnaasan" userId="fecd122c9ff2a52c" providerId="LiveId" clId="{D24FDB6F-650C-4979-83D6-51CDADDD5BC2}" dt="2023-11-11T06:37:38.248" v="102" actId="20577"/>
          <ac:spMkLst>
            <pc:docMk/>
            <pc:sldMk cId="4115130726" sldId="2147308445"/>
            <ac:spMk id="10" creationId="{38E23E78-D76C-4B68-9240-98420D1FBE5E}"/>
          </ac:spMkLst>
        </pc:spChg>
        <pc:spChg chg="add del mod">
          <ac:chgData name="Nawras Alnaasan" userId="fecd122c9ff2a52c" providerId="LiveId" clId="{D24FDB6F-650C-4979-83D6-51CDADDD5BC2}" dt="2023-11-11T06:37:21.588" v="88"/>
          <ac:spMkLst>
            <pc:docMk/>
            <pc:sldMk cId="4115130726" sldId="2147308445"/>
            <ac:spMk id="11" creationId="{65A78832-8A54-3E0F-840D-480DFBA8EE33}"/>
          </ac:spMkLst>
        </pc:spChg>
        <pc:spChg chg="add del mod">
          <ac:chgData name="Nawras Alnaasan" userId="fecd122c9ff2a52c" providerId="LiveId" clId="{D24FDB6F-650C-4979-83D6-51CDADDD5BC2}" dt="2023-11-11T06:37:46.849" v="106"/>
          <ac:spMkLst>
            <pc:docMk/>
            <pc:sldMk cId="4115130726" sldId="2147308445"/>
            <ac:spMk id="14" creationId="{FFED445C-924E-FC69-1C6C-548F1964FA61}"/>
          </ac:spMkLst>
        </pc:spChg>
        <pc:spChg chg="add del mod">
          <ac:chgData name="Nawras Alnaasan" userId="fecd122c9ff2a52c" providerId="LiveId" clId="{D24FDB6F-650C-4979-83D6-51CDADDD5BC2}" dt="2023-11-11T06:37:46.849" v="106"/>
          <ac:spMkLst>
            <pc:docMk/>
            <pc:sldMk cId="4115130726" sldId="2147308445"/>
            <ac:spMk id="16" creationId="{A6B0B3B0-749F-F94B-661A-16A1B4DC0DA4}"/>
          </ac:spMkLst>
        </pc:spChg>
        <pc:spChg chg="add mod">
          <ac:chgData name="Nawras Alnaasan" userId="fecd122c9ff2a52c" providerId="LiveId" clId="{D24FDB6F-650C-4979-83D6-51CDADDD5BC2}" dt="2023-11-11T06:40:19.874" v="204"/>
          <ac:spMkLst>
            <pc:docMk/>
            <pc:sldMk cId="4115130726" sldId="2147308445"/>
            <ac:spMk id="18" creationId="{7FA921C0-32B5-0DAD-9383-BCF5C1726EC4}"/>
          </ac:spMkLst>
        </pc:spChg>
        <pc:graphicFrameChg chg="del">
          <ac:chgData name="Nawras Alnaasan" userId="fecd122c9ff2a52c" providerId="LiveId" clId="{D24FDB6F-650C-4979-83D6-51CDADDD5BC2}" dt="2023-11-11T06:36:00.008" v="78" actId="478"/>
          <ac:graphicFrameMkLst>
            <pc:docMk/>
            <pc:sldMk cId="4115130726" sldId="2147308445"/>
            <ac:graphicFrameMk id="8" creationId="{874102FB-2CFE-C125-49F8-71F3C3AD44F2}"/>
          </ac:graphicFrameMkLst>
        </pc:graphicFrameChg>
        <pc:picChg chg="add del mod">
          <ac:chgData name="Nawras Alnaasan" userId="fecd122c9ff2a52c" providerId="LiveId" clId="{D24FDB6F-650C-4979-83D6-51CDADDD5BC2}" dt="2023-11-11T06:37:21.588" v="88"/>
          <ac:picMkLst>
            <pc:docMk/>
            <pc:sldMk cId="4115130726" sldId="2147308445"/>
            <ac:picMk id="3" creationId="{52194220-6B6F-A75C-1955-D3C1C598B1E6}"/>
          </ac:picMkLst>
        </pc:picChg>
        <pc:picChg chg="del">
          <ac:chgData name="Nawras Alnaasan" userId="fecd122c9ff2a52c" providerId="LiveId" clId="{D24FDB6F-650C-4979-83D6-51CDADDD5BC2}" dt="2023-11-11T06:35:57.712" v="76" actId="478"/>
          <ac:picMkLst>
            <pc:docMk/>
            <pc:sldMk cId="4115130726" sldId="2147308445"/>
            <ac:picMk id="4" creationId="{D1269E2E-4083-8245-A7E9-5ECC5E1AAD05}"/>
          </ac:picMkLst>
        </pc:picChg>
        <pc:picChg chg="add del mod">
          <ac:chgData name="Nawras Alnaasan" userId="fecd122c9ff2a52c" providerId="LiveId" clId="{D24FDB6F-650C-4979-83D6-51CDADDD5BC2}" dt="2023-11-11T06:37:21.588" v="88"/>
          <ac:picMkLst>
            <pc:docMk/>
            <pc:sldMk cId="4115130726" sldId="2147308445"/>
            <ac:picMk id="6" creationId="{3D6E0722-FFE1-F484-56BE-F219B5759762}"/>
          </ac:picMkLst>
        </pc:picChg>
        <pc:picChg chg="del">
          <ac:chgData name="Nawras Alnaasan" userId="fecd122c9ff2a52c" providerId="LiveId" clId="{D24FDB6F-650C-4979-83D6-51CDADDD5BC2}" dt="2023-11-11T06:35:57.319" v="75" actId="478"/>
          <ac:picMkLst>
            <pc:docMk/>
            <pc:sldMk cId="4115130726" sldId="2147308445"/>
            <ac:picMk id="7" creationId="{05BD8332-1FD4-CCF2-06E9-C737699E01DD}"/>
          </ac:picMkLst>
        </pc:picChg>
        <pc:picChg chg="add mod">
          <ac:chgData name="Nawras Alnaasan" userId="fecd122c9ff2a52c" providerId="LiveId" clId="{D24FDB6F-650C-4979-83D6-51CDADDD5BC2}" dt="2023-11-11T06:40:22.568" v="205" actId="1076"/>
          <ac:picMkLst>
            <pc:docMk/>
            <pc:sldMk cId="4115130726" sldId="2147308445"/>
            <ac:picMk id="12" creationId="{A5B0D00E-207F-2D07-6272-CE2476A49F8F}"/>
          </ac:picMkLst>
        </pc:picChg>
        <pc:picChg chg="add del mod">
          <ac:chgData name="Nawras Alnaasan" userId="fecd122c9ff2a52c" providerId="LiveId" clId="{D24FDB6F-650C-4979-83D6-51CDADDD5BC2}" dt="2023-11-11T06:37:46.849" v="106"/>
          <ac:picMkLst>
            <pc:docMk/>
            <pc:sldMk cId="4115130726" sldId="2147308445"/>
            <ac:picMk id="13" creationId="{B608CCAB-CF90-E131-3716-4A2B1404D601}"/>
          </ac:picMkLst>
        </pc:picChg>
        <pc:picChg chg="add del mod">
          <ac:chgData name="Nawras Alnaasan" userId="fecd122c9ff2a52c" providerId="LiveId" clId="{D24FDB6F-650C-4979-83D6-51CDADDD5BC2}" dt="2023-11-11T06:37:46.849" v="106"/>
          <ac:picMkLst>
            <pc:docMk/>
            <pc:sldMk cId="4115130726" sldId="2147308445"/>
            <ac:picMk id="15" creationId="{16D825A8-53BB-24ED-0D50-067E4DEAF1BC}"/>
          </ac:picMkLst>
        </pc:picChg>
        <pc:picChg chg="add mod">
          <ac:chgData name="Nawras Alnaasan" userId="fecd122c9ff2a52c" providerId="LiveId" clId="{D24FDB6F-650C-4979-83D6-51CDADDD5BC2}" dt="2023-11-11T06:40:25.037" v="206" actId="1076"/>
          <ac:picMkLst>
            <pc:docMk/>
            <pc:sldMk cId="4115130726" sldId="2147308445"/>
            <ac:picMk id="17" creationId="{6E48F7EC-80E8-A3A7-1BDD-96D6578F1226}"/>
          </ac:picMkLst>
        </pc:picChg>
      </pc:sldChg>
      <pc:sldChg chg="addSp delSp modSp add mod">
        <pc:chgData name="Nawras Alnaasan" userId="fecd122c9ff2a52c" providerId="LiveId" clId="{D24FDB6F-650C-4979-83D6-51CDADDD5BC2}" dt="2023-11-11T06:40:19.013" v="203"/>
        <pc:sldMkLst>
          <pc:docMk/>
          <pc:sldMk cId="3724984399" sldId="2147308446"/>
        </pc:sldMkLst>
        <pc:spChg chg="add mod">
          <ac:chgData name="Nawras Alnaasan" userId="fecd122c9ff2a52c" providerId="LiveId" clId="{D24FDB6F-650C-4979-83D6-51CDADDD5BC2}" dt="2023-11-11T06:40:19.013" v="203"/>
          <ac:spMkLst>
            <pc:docMk/>
            <pc:sldMk cId="3724984399" sldId="2147308446"/>
            <ac:spMk id="3" creationId="{964CAFB7-B81C-0546-72E2-94AEFCB00DD0}"/>
          </ac:spMkLst>
        </pc:spChg>
        <pc:spChg chg="mod">
          <ac:chgData name="Nawras Alnaasan" userId="fecd122c9ff2a52c" providerId="LiveId" clId="{D24FDB6F-650C-4979-83D6-51CDADDD5BC2}" dt="2023-11-11T06:38:23.500" v="146"/>
          <ac:spMkLst>
            <pc:docMk/>
            <pc:sldMk cId="3724984399" sldId="2147308446"/>
            <ac:spMk id="10" creationId="{38E23E78-D76C-4B68-9240-98420D1FBE5E}"/>
          </ac:spMkLst>
        </pc:spChg>
        <pc:picChg chg="add mod">
          <ac:chgData name="Nawras Alnaasan" userId="fecd122c9ff2a52c" providerId="LiveId" clId="{D24FDB6F-650C-4979-83D6-51CDADDD5BC2}" dt="2023-11-11T06:39:59.795" v="202" actId="1076"/>
          <ac:picMkLst>
            <pc:docMk/>
            <pc:sldMk cId="3724984399" sldId="2147308446"/>
            <ac:picMk id="2" creationId="{56473566-8D84-DA49-571C-697728E0BA2D}"/>
          </ac:picMkLst>
        </pc:picChg>
        <pc:picChg chg="del">
          <ac:chgData name="Nawras Alnaasan" userId="fecd122c9ff2a52c" providerId="LiveId" clId="{D24FDB6F-650C-4979-83D6-51CDADDD5BC2}" dt="2023-11-11T06:39:51.963" v="197" actId="478"/>
          <ac:picMkLst>
            <pc:docMk/>
            <pc:sldMk cId="3724984399" sldId="2147308446"/>
            <ac:picMk id="12" creationId="{A5B0D00E-207F-2D07-6272-CE2476A49F8F}"/>
          </ac:picMkLst>
        </pc:picChg>
        <pc:picChg chg="del">
          <ac:chgData name="Nawras Alnaasan" userId="fecd122c9ff2a52c" providerId="LiveId" clId="{D24FDB6F-650C-4979-83D6-51CDADDD5BC2}" dt="2023-11-11T06:39:51.464" v="196" actId="478"/>
          <ac:picMkLst>
            <pc:docMk/>
            <pc:sldMk cId="3724984399" sldId="2147308446"/>
            <ac:picMk id="17" creationId="{6E48F7EC-80E8-A3A7-1BDD-96D6578F1226}"/>
          </ac:picMkLst>
        </pc:picChg>
      </pc:sldChg>
      <pc:sldChg chg="addSp delSp modSp add mod">
        <pc:chgData name="Nawras Alnaasan" userId="fecd122c9ff2a52c" providerId="LiveId" clId="{D24FDB6F-650C-4979-83D6-51CDADDD5BC2}" dt="2023-11-11T06:39:09.594" v="195" actId="1076"/>
        <pc:sldMkLst>
          <pc:docMk/>
          <pc:sldMk cId="2688821169" sldId="2147308447"/>
        </pc:sldMkLst>
        <pc:spChg chg="mod">
          <ac:chgData name="Nawras Alnaasan" userId="fecd122c9ff2a52c" providerId="LiveId" clId="{D24FDB6F-650C-4979-83D6-51CDADDD5BC2}" dt="2023-11-11T06:38:52.732" v="186" actId="313"/>
          <ac:spMkLst>
            <pc:docMk/>
            <pc:sldMk cId="2688821169" sldId="2147308447"/>
            <ac:spMk id="3" creationId="{53B1A34D-3256-1227-6E43-31436A616933}"/>
          </ac:spMkLst>
        </pc:spChg>
        <pc:spChg chg="add del mod">
          <ac:chgData name="Nawras Alnaasan" userId="fecd122c9ff2a52c" providerId="LiveId" clId="{D24FDB6F-650C-4979-83D6-51CDADDD5BC2}" dt="2023-11-11T06:38:55.601" v="189"/>
          <ac:spMkLst>
            <pc:docMk/>
            <pc:sldMk cId="2688821169" sldId="2147308447"/>
            <ac:spMk id="4" creationId="{6C0B1CA8-D62C-27E7-E511-03BEB4FE5386}"/>
          </ac:spMkLst>
        </pc:spChg>
        <pc:spChg chg="add mod">
          <ac:chgData name="Nawras Alnaasan" userId="fecd122c9ff2a52c" providerId="LiveId" clId="{D24FDB6F-650C-4979-83D6-51CDADDD5BC2}" dt="2023-11-11T06:39:09.594" v="195" actId="1076"/>
          <ac:spMkLst>
            <pc:docMk/>
            <pc:sldMk cId="2688821169" sldId="2147308447"/>
            <ac:spMk id="6" creationId="{C22A9930-507A-41FE-5685-9D1B68689A3A}"/>
          </ac:spMkLst>
        </pc:spChg>
        <pc:picChg chg="add del mod">
          <ac:chgData name="Nawras Alnaasan" userId="fecd122c9ff2a52c" providerId="LiveId" clId="{D24FDB6F-650C-4979-83D6-51CDADDD5BC2}" dt="2023-11-11T06:38:55.601" v="189"/>
          <ac:picMkLst>
            <pc:docMk/>
            <pc:sldMk cId="2688821169" sldId="2147308447"/>
            <ac:picMk id="2" creationId="{6BC69326-E326-DB50-CF46-DECE4CD16A3D}"/>
          </ac:picMkLst>
        </pc:picChg>
        <pc:picChg chg="add mod">
          <ac:chgData name="Nawras Alnaasan" userId="fecd122c9ff2a52c" providerId="LiveId" clId="{D24FDB6F-650C-4979-83D6-51CDADDD5BC2}" dt="2023-11-11T06:39:09.594" v="195" actId="1076"/>
          <ac:picMkLst>
            <pc:docMk/>
            <pc:sldMk cId="2688821169" sldId="2147308447"/>
            <ac:picMk id="5" creationId="{2582B9EE-575E-1DEF-34C5-64B91C344E67}"/>
          </ac:picMkLst>
        </pc:picChg>
        <pc:picChg chg="del">
          <ac:chgData name="Nawras Alnaasan" userId="fecd122c9ff2a52c" providerId="LiveId" clId="{D24FDB6F-650C-4979-83D6-51CDADDD5BC2}" dt="2023-11-11T06:38:53.828" v="187" actId="478"/>
          <ac:picMkLst>
            <pc:docMk/>
            <pc:sldMk cId="2688821169" sldId="2147308447"/>
            <ac:picMk id="144" creationId="{F3798AC2-4400-FB68-3212-B18804585C88}"/>
          </ac:picMkLst>
        </pc:picChg>
      </pc:sldChg>
      <pc:sldMasterChg chg="modSp mod delSldLayout modSldLayout">
        <pc:chgData name="Nawras Alnaasan" userId="fecd122c9ff2a52c" providerId="LiveId" clId="{D24FDB6F-650C-4979-83D6-51CDADDD5BC2}" dt="2023-11-11T06:45:20.869" v="308" actId="20577"/>
        <pc:sldMasterMkLst>
          <pc:docMk/>
          <pc:sldMasterMk cId="0" sldId="2147483651"/>
        </pc:sldMasterMkLst>
        <pc:spChg chg="mod">
          <ac:chgData name="Nawras Alnaasan" userId="fecd122c9ff2a52c" providerId="LiveId" clId="{D24FDB6F-650C-4979-83D6-51CDADDD5BC2}" dt="2023-11-11T06:45:20.869" v="308" actId="20577"/>
          <ac:spMkLst>
            <pc:docMk/>
            <pc:sldMasterMk cId="0" sldId="2147483651"/>
            <ac:spMk id="13" creationId="{00000000-0000-0000-0000-000000000000}"/>
          </ac:spMkLst>
        </pc:spChg>
        <pc:sldLayoutChg chg="delSp mod">
          <pc:chgData name="Nawras Alnaasan" userId="fecd122c9ff2a52c" providerId="LiveId" clId="{D24FDB6F-650C-4979-83D6-51CDADDD5BC2}" dt="2023-11-11T06:27:34.866" v="4" actId="478"/>
          <pc:sldLayoutMkLst>
            <pc:docMk/>
            <pc:sldMasterMk cId="0" sldId="2147483651"/>
            <pc:sldLayoutMk cId="0" sldId="2147483939"/>
          </pc:sldLayoutMkLst>
          <pc:picChg chg="del">
            <ac:chgData name="Nawras Alnaasan" userId="fecd122c9ff2a52c" providerId="LiveId" clId="{D24FDB6F-650C-4979-83D6-51CDADDD5BC2}" dt="2023-11-11T06:27:34.866" v="4" actId="478"/>
            <ac:picMkLst>
              <pc:docMk/>
              <pc:sldMasterMk cId="0" sldId="2147483651"/>
              <pc:sldLayoutMk cId="0" sldId="2147483939"/>
              <ac:picMk id="5" creationId="{00000000-0000-0000-0000-000000000000}"/>
            </ac:picMkLst>
          </pc:picChg>
        </pc:sldLayoutChg>
        <pc:sldLayoutChg chg="del">
          <pc:chgData name="Nawras Alnaasan" userId="fecd122c9ff2a52c" providerId="LiveId" clId="{D24FDB6F-650C-4979-83D6-51CDADDD5BC2}" dt="2023-11-11T06:26:47.817" v="0" actId="47"/>
          <pc:sldLayoutMkLst>
            <pc:docMk/>
            <pc:sldMasterMk cId="0" sldId="2147483651"/>
            <pc:sldLayoutMk cId="2989482818" sldId="2147483952"/>
          </pc:sldLayoutMkLst>
        </pc:sldLayoutChg>
        <pc:sldLayoutChg chg="del">
          <pc:chgData name="Nawras Alnaasan" userId="fecd122c9ff2a52c" providerId="LiveId" clId="{D24FDB6F-650C-4979-83D6-51CDADDD5BC2}" dt="2023-11-11T06:26:47.817" v="0" actId="47"/>
          <pc:sldLayoutMkLst>
            <pc:docMk/>
            <pc:sldMasterMk cId="0" sldId="2147483651"/>
            <pc:sldLayoutMk cId="1578519540" sldId="214748395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5378" name="Rectangle 2050"/>
          <p:cNvSpPr>
            <a:spLocks noGrp="1" noChangeArrowheads="1"/>
          </p:cNvSpPr>
          <p:nvPr>
            <p:ph type="hdr" sz="quarter"/>
          </p:nvPr>
        </p:nvSpPr>
        <p:spPr bwMode="auto">
          <a:xfrm>
            <a:off x="1" y="1"/>
            <a:ext cx="3170238" cy="479425"/>
          </a:xfrm>
          <a:prstGeom prst="rect">
            <a:avLst/>
          </a:prstGeom>
          <a:noFill/>
          <a:ln w="12700" cap="sq">
            <a:noFill/>
            <a:miter lim="800000"/>
            <a:headEnd type="none" w="sm" len="sm"/>
            <a:tailEnd type="none" w="sm" len="sm"/>
          </a:ln>
          <a:effectLst/>
        </p:spPr>
        <p:txBody>
          <a:bodyPr vert="horz" wrap="square" lIns="96634" tIns="48316" rIns="96634" bIns="48316" numCol="1" anchor="t" anchorCtr="0" compatLnSpc="1">
            <a:prstTxWarp prst="textNoShape">
              <a:avLst/>
            </a:prstTxWarp>
          </a:bodyPr>
          <a:lstStyle>
            <a:lvl1pPr algn="l" defTabSz="966764" eaLnBrk="0" hangingPunct="0">
              <a:defRPr sz="1400" b="0"/>
            </a:lvl1pPr>
          </a:lstStyle>
          <a:p>
            <a:pPr>
              <a:defRPr/>
            </a:pPr>
            <a:endParaRPr lang="en-US"/>
          </a:p>
        </p:txBody>
      </p:sp>
      <p:sp>
        <p:nvSpPr>
          <p:cNvPr id="1765379" name="Rectangle 2051"/>
          <p:cNvSpPr>
            <a:spLocks noGrp="1" noChangeArrowheads="1"/>
          </p:cNvSpPr>
          <p:nvPr>
            <p:ph type="dt" sz="quarter" idx="1"/>
          </p:nvPr>
        </p:nvSpPr>
        <p:spPr bwMode="auto">
          <a:xfrm>
            <a:off x="4144963" y="1"/>
            <a:ext cx="3170237" cy="479425"/>
          </a:xfrm>
          <a:prstGeom prst="rect">
            <a:avLst/>
          </a:prstGeom>
          <a:noFill/>
          <a:ln w="12700" cap="sq">
            <a:noFill/>
            <a:miter lim="800000"/>
            <a:headEnd type="none" w="sm" len="sm"/>
            <a:tailEnd type="none" w="sm" len="sm"/>
          </a:ln>
          <a:effectLst/>
        </p:spPr>
        <p:txBody>
          <a:bodyPr vert="horz" wrap="square" lIns="96634" tIns="48316" rIns="96634" bIns="48316" numCol="1" anchor="t" anchorCtr="0" compatLnSpc="1">
            <a:prstTxWarp prst="textNoShape">
              <a:avLst/>
            </a:prstTxWarp>
          </a:bodyPr>
          <a:lstStyle>
            <a:lvl1pPr algn="r" defTabSz="966764" eaLnBrk="0" hangingPunct="0">
              <a:defRPr sz="1400" b="0"/>
            </a:lvl1pPr>
          </a:lstStyle>
          <a:p>
            <a:pPr>
              <a:defRPr/>
            </a:pPr>
            <a:endParaRPr lang="en-US"/>
          </a:p>
        </p:txBody>
      </p:sp>
      <p:sp>
        <p:nvSpPr>
          <p:cNvPr id="1765380" name="Rectangle 2052"/>
          <p:cNvSpPr>
            <a:spLocks noGrp="1" noChangeArrowheads="1"/>
          </p:cNvSpPr>
          <p:nvPr>
            <p:ph type="ftr" sz="quarter" idx="2"/>
          </p:nvPr>
        </p:nvSpPr>
        <p:spPr bwMode="auto">
          <a:xfrm>
            <a:off x="1" y="9121776"/>
            <a:ext cx="3170238" cy="479425"/>
          </a:xfrm>
          <a:prstGeom prst="rect">
            <a:avLst/>
          </a:prstGeom>
          <a:noFill/>
          <a:ln w="12700" cap="sq">
            <a:noFill/>
            <a:miter lim="800000"/>
            <a:headEnd type="none" w="sm" len="sm"/>
            <a:tailEnd type="none" w="sm" len="sm"/>
          </a:ln>
          <a:effectLst/>
        </p:spPr>
        <p:txBody>
          <a:bodyPr vert="horz" wrap="square" lIns="96634" tIns="48316" rIns="96634" bIns="48316" numCol="1" anchor="b" anchorCtr="0" compatLnSpc="1">
            <a:prstTxWarp prst="textNoShape">
              <a:avLst/>
            </a:prstTxWarp>
          </a:bodyPr>
          <a:lstStyle>
            <a:lvl1pPr algn="l" defTabSz="966764" eaLnBrk="0" hangingPunct="0">
              <a:defRPr sz="1400" b="0"/>
            </a:lvl1pPr>
          </a:lstStyle>
          <a:p>
            <a:pPr>
              <a:defRPr/>
            </a:pPr>
            <a:endParaRPr lang="en-US"/>
          </a:p>
        </p:txBody>
      </p:sp>
      <p:sp>
        <p:nvSpPr>
          <p:cNvPr id="1765381" name="Rectangle 2053"/>
          <p:cNvSpPr>
            <a:spLocks noGrp="1" noChangeArrowheads="1"/>
          </p:cNvSpPr>
          <p:nvPr>
            <p:ph type="sldNum" sz="quarter" idx="3"/>
          </p:nvPr>
        </p:nvSpPr>
        <p:spPr bwMode="auto">
          <a:xfrm>
            <a:off x="4144963" y="9121776"/>
            <a:ext cx="3170237" cy="479425"/>
          </a:xfrm>
          <a:prstGeom prst="rect">
            <a:avLst/>
          </a:prstGeom>
          <a:noFill/>
          <a:ln w="12700" cap="sq">
            <a:noFill/>
            <a:miter lim="800000"/>
            <a:headEnd type="none" w="sm" len="sm"/>
            <a:tailEnd type="none" w="sm" len="sm"/>
          </a:ln>
          <a:effectLst/>
        </p:spPr>
        <p:txBody>
          <a:bodyPr vert="horz" wrap="square" lIns="96634" tIns="48316" rIns="96634" bIns="48316" numCol="1" anchor="b" anchorCtr="0" compatLnSpc="1">
            <a:prstTxWarp prst="textNoShape">
              <a:avLst/>
            </a:prstTxWarp>
          </a:bodyPr>
          <a:lstStyle>
            <a:lvl1pPr algn="r" defTabSz="966764" eaLnBrk="0" hangingPunct="0">
              <a:defRPr sz="1400" b="0"/>
            </a:lvl1pPr>
          </a:lstStyle>
          <a:p>
            <a:pPr>
              <a:defRPr/>
            </a:pPr>
            <a:fld id="{3749E3D7-144B-45AB-A43E-EFB84A93935C}" type="slidenum">
              <a:rPr lang="en-US"/>
              <a:pPr>
                <a:defRPr/>
              </a:pPr>
              <a:t>‹#›</a:t>
            </a:fld>
            <a:endParaRPr lang="en-US"/>
          </a:p>
        </p:txBody>
      </p:sp>
    </p:spTree>
    <p:extLst>
      <p:ext uri="{BB962C8B-B14F-4D97-AF65-F5344CB8AC3E}">
        <p14:creationId xmlns:p14="http://schemas.microsoft.com/office/powerpoint/2010/main" val="130953441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1" y="1"/>
            <a:ext cx="3170238" cy="479425"/>
          </a:xfrm>
          <a:prstGeom prst="rect">
            <a:avLst/>
          </a:prstGeom>
          <a:noFill/>
          <a:ln w="12700" cap="sq">
            <a:noFill/>
            <a:miter lim="800000"/>
            <a:headEnd type="none" w="sm" len="sm"/>
            <a:tailEnd type="none" w="sm" len="sm"/>
          </a:ln>
          <a:effectLst/>
        </p:spPr>
        <p:txBody>
          <a:bodyPr vert="horz" wrap="square" lIns="96634" tIns="48316" rIns="96634" bIns="48316" numCol="1" anchor="t" anchorCtr="0" compatLnSpc="1">
            <a:prstTxWarp prst="textNoShape">
              <a:avLst/>
            </a:prstTxWarp>
          </a:bodyPr>
          <a:lstStyle>
            <a:lvl1pPr algn="l" defTabSz="966764" eaLnBrk="0" hangingPunct="0">
              <a:defRPr sz="1400" b="0"/>
            </a:lvl1pPr>
          </a:lstStyle>
          <a:p>
            <a:pPr>
              <a:defRPr/>
            </a:pPr>
            <a:endParaRPr lang="en-US"/>
          </a:p>
        </p:txBody>
      </p:sp>
      <p:sp>
        <p:nvSpPr>
          <p:cNvPr id="84995" name="Rectangle 3"/>
          <p:cNvSpPr>
            <a:spLocks noGrp="1" noChangeArrowheads="1"/>
          </p:cNvSpPr>
          <p:nvPr>
            <p:ph type="dt" idx="1"/>
          </p:nvPr>
        </p:nvSpPr>
        <p:spPr bwMode="auto">
          <a:xfrm>
            <a:off x="4144963" y="1"/>
            <a:ext cx="3170237" cy="479425"/>
          </a:xfrm>
          <a:prstGeom prst="rect">
            <a:avLst/>
          </a:prstGeom>
          <a:noFill/>
          <a:ln w="12700" cap="sq">
            <a:noFill/>
            <a:miter lim="800000"/>
            <a:headEnd type="none" w="sm" len="sm"/>
            <a:tailEnd type="none" w="sm" len="sm"/>
          </a:ln>
          <a:effectLst/>
        </p:spPr>
        <p:txBody>
          <a:bodyPr vert="horz" wrap="square" lIns="96634" tIns="48316" rIns="96634" bIns="48316" numCol="1" anchor="t" anchorCtr="0" compatLnSpc="1">
            <a:prstTxWarp prst="textNoShape">
              <a:avLst/>
            </a:prstTxWarp>
          </a:bodyPr>
          <a:lstStyle>
            <a:lvl1pPr algn="r" defTabSz="966764" eaLnBrk="0" hangingPunct="0">
              <a:defRPr sz="1400" b="0"/>
            </a:lvl1pPr>
          </a:lstStyle>
          <a:p>
            <a:pPr>
              <a:defRPr/>
            </a:pPr>
            <a:endParaRPr lang="en-US"/>
          </a:p>
        </p:txBody>
      </p:sp>
      <p:sp>
        <p:nvSpPr>
          <p:cNvPr id="172036" name="Rectangle 4"/>
          <p:cNvSpPr>
            <a:spLocks noGrp="1" noRot="1" noChangeAspect="1" noChangeArrowheads="1" noTextEdit="1"/>
          </p:cNvSpPr>
          <p:nvPr>
            <p:ph type="sldImg" idx="2"/>
          </p:nvPr>
        </p:nvSpPr>
        <p:spPr bwMode="auto">
          <a:xfrm>
            <a:off x="458788" y="720725"/>
            <a:ext cx="6399212" cy="3598863"/>
          </a:xfrm>
          <a:prstGeom prst="rect">
            <a:avLst/>
          </a:prstGeom>
          <a:noFill/>
          <a:ln w="9525">
            <a:solidFill>
              <a:srgbClr val="000000"/>
            </a:solidFill>
            <a:miter lim="800000"/>
            <a:headEnd/>
            <a:tailEnd/>
          </a:ln>
        </p:spPr>
      </p:sp>
      <p:sp>
        <p:nvSpPr>
          <p:cNvPr id="84997" name="Rectangle 5"/>
          <p:cNvSpPr>
            <a:spLocks noGrp="1" noChangeArrowheads="1"/>
          </p:cNvSpPr>
          <p:nvPr>
            <p:ph type="body" sz="quarter" idx="3"/>
          </p:nvPr>
        </p:nvSpPr>
        <p:spPr bwMode="auto">
          <a:xfrm>
            <a:off x="974725" y="4559301"/>
            <a:ext cx="5365750" cy="4321175"/>
          </a:xfrm>
          <a:prstGeom prst="rect">
            <a:avLst/>
          </a:prstGeom>
          <a:noFill/>
          <a:ln w="12700" cap="sq">
            <a:noFill/>
            <a:miter lim="800000"/>
            <a:headEnd type="none" w="sm" len="sm"/>
            <a:tailEnd type="none" w="sm" len="sm"/>
          </a:ln>
          <a:effectLst/>
        </p:spPr>
        <p:txBody>
          <a:bodyPr vert="horz" wrap="square" lIns="96634" tIns="48316" rIns="96634" bIns="4831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4998" name="Rectangle 6"/>
          <p:cNvSpPr>
            <a:spLocks noGrp="1" noChangeArrowheads="1"/>
          </p:cNvSpPr>
          <p:nvPr>
            <p:ph type="ftr" sz="quarter" idx="4"/>
          </p:nvPr>
        </p:nvSpPr>
        <p:spPr bwMode="auto">
          <a:xfrm>
            <a:off x="1" y="9121776"/>
            <a:ext cx="3170238" cy="479425"/>
          </a:xfrm>
          <a:prstGeom prst="rect">
            <a:avLst/>
          </a:prstGeom>
          <a:noFill/>
          <a:ln w="12700" cap="sq">
            <a:noFill/>
            <a:miter lim="800000"/>
            <a:headEnd type="none" w="sm" len="sm"/>
            <a:tailEnd type="none" w="sm" len="sm"/>
          </a:ln>
          <a:effectLst/>
        </p:spPr>
        <p:txBody>
          <a:bodyPr vert="horz" wrap="square" lIns="96634" tIns="48316" rIns="96634" bIns="48316" numCol="1" anchor="b" anchorCtr="0" compatLnSpc="1">
            <a:prstTxWarp prst="textNoShape">
              <a:avLst/>
            </a:prstTxWarp>
          </a:bodyPr>
          <a:lstStyle>
            <a:lvl1pPr algn="l" defTabSz="966764" eaLnBrk="0" hangingPunct="0">
              <a:defRPr sz="1400" b="0"/>
            </a:lvl1pPr>
          </a:lstStyle>
          <a:p>
            <a:pPr>
              <a:defRPr/>
            </a:pPr>
            <a:endParaRPr lang="en-US"/>
          </a:p>
        </p:txBody>
      </p:sp>
      <p:sp>
        <p:nvSpPr>
          <p:cNvPr id="84999" name="Rectangle 7"/>
          <p:cNvSpPr>
            <a:spLocks noGrp="1" noChangeArrowheads="1"/>
          </p:cNvSpPr>
          <p:nvPr>
            <p:ph type="sldNum" sz="quarter" idx="5"/>
          </p:nvPr>
        </p:nvSpPr>
        <p:spPr bwMode="auto">
          <a:xfrm>
            <a:off x="4144963" y="9121776"/>
            <a:ext cx="3170237" cy="479425"/>
          </a:xfrm>
          <a:prstGeom prst="rect">
            <a:avLst/>
          </a:prstGeom>
          <a:noFill/>
          <a:ln w="12700" cap="sq">
            <a:noFill/>
            <a:miter lim="800000"/>
            <a:headEnd type="none" w="sm" len="sm"/>
            <a:tailEnd type="none" w="sm" len="sm"/>
          </a:ln>
          <a:effectLst/>
        </p:spPr>
        <p:txBody>
          <a:bodyPr vert="horz" wrap="square" lIns="96634" tIns="48316" rIns="96634" bIns="48316" numCol="1" anchor="b" anchorCtr="0" compatLnSpc="1">
            <a:prstTxWarp prst="textNoShape">
              <a:avLst/>
            </a:prstTxWarp>
          </a:bodyPr>
          <a:lstStyle>
            <a:lvl1pPr algn="r" defTabSz="966764" eaLnBrk="0" hangingPunct="0">
              <a:defRPr sz="1400" b="0"/>
            </a:lvl1pPr>
          </a:lstStyle>
          <a:p>
            <a:pPr>
              <a:defRPr/>
            </a:pPr>
            <a:fld id="{1DEAF90F-3EA9-43EF-825C-876F9E96E406}" type="slidenum">
              <a:rPr lang="en-US"/>
              <a:pPr>
                <a:defRPr/>
              </a:pPr>
              <a:t>‹#›</a:t>
            </a:fld>
            <a:endParaRPr lang="en-US"/>
          </a:p>
        </p:txBody>
      </p:sp>
    </p:spTree>
    <p:extLst>
      <p:ext uri="{BB962C8B-B14F-4D97-AF65-F5344CB8AC3E}">
        <p14:creationId xmlns:p14="http://schemas.microsoft.com/office/powerpoint/2010/main" val="1550249941"/>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Comic Sans MS" pitchFamily="66" charset="0"/>
        <a:ea typeface="+mn-ea"/>
        <a:cs typeface="+mn-cs"/>
      </a:defRPr>
    </a:lvl1pPr>
    <a:lvl2pPr marL="457200" algn="l" rtl="0" eaLnBrk="0" fontAlgn="base" hangingPunct="0">
      <a:spcBef>
        <a:spcPct val="30000"/>
      </a:spcBef>
      <a:spcAft>
        <a:spcPct val="0"/>
      </a:spcAft>
      <a:defRPr kumimoji="1" sz="1200" kern="1200">
        <a:solidFill>
          <a:schemeClr val="tx1"/>
        </a:solidFill>
        <a:latin typeface="Comic Sans MS" pitchFamily="66" charset="0"/>
        <a:ea typeface="+mn-ea"/>
        <a:cs typeface="+mn-cs"/>
      </a:defRPr>
    </a:lvl2pPr>
    <a:lvl3pPr marL="914400" algn="l" rtl="0" eaLnBrk="0" fontAlgn="base" hangingPunct="0">
      <a:spcBef>
        <a:spcPct val="30000"/>
      </a:spcBef>
      <a:spcAft>
        <a:spcPct val="0"/>
      </a:spcAft>
      <a:defRPr kumimoji="1" sz="1200" kern="1200">
        <a:solidFill>
          <a:schemeClr val="tx1"/>
        </a:solidFill>
        <a:latin typeface="Comic Sans MS" pitchFamily="66"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Comic Sans MS" pitchFamily="66"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Comic Sans MS" pitchFamily="6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6913"/>
            <a:ext cx="6183312" cy="34798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1</a:t>
            </a:fld>
            <a:endParaRPr lang="en-US" dirty="0"/>
          </a:p>
        </p:txBody>
      </p:sp>
    </p:spTree>
    <p:extLst>
      <p:ext uri="{BB962C8B-B14F-4D97-AF65-F5344CB8AC3E}">
        <p14:creationId xmlns:p14="http://schemas.microsoft.com/office/powerpoint/2010/main" val="715500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1638" y="696913"/>
            <a:ext cx="6183312" cy="3479800"/>
          </a:xfrm>
          <a:ln/>
        </p:spPr>
      </p:sp>
      <p:sp>
        <p:nvSpPr>
          <p:cNvPr id="54275" name="Notes Placeholder 2"/>
          <p:cNvSpPr>
            <a:spLocks noGrp="1"/>
          </p:cNvSpPr>
          <p:nvPr>
            <p:ph type="body" idx="1"/>
          </p:nvPr>
        </p:nvSpPr>
        <p:spPr>
          <a:noFill/>
          <a:ln w="9525"/>
        </p:spPr>
        <p:txBody>
          <a:bodyPr/>
          <a:lstStyle/>
          <a:p>
            <a:endParaRPr lang="en-US" dirty="0"/>
          </a:p>
        </p:txBody>
      </p:sp>
      <p:sp>
        <p:nvSpPr>
          <p:cNvPr id="54276" name="Slide Number Placeholder 3"/>
          <p:cNvSpPr>
            <a:spLocks noGrp="1"/>
          </p:cNvSpPr>
          <p:nvPr>
            <p:ph type="sldNum" sz="quarter" idx="5"/>
          </p:nvPr>
        </p:nvSpPr>
        <p:spPr>
          <a:noFill/>
        </p:spPr>
        <p:txBody>
          <a:bodyPr/>
          <a:lstStyle/>
          <a:p>
            <a:pPr marL="0" marR="0" lvl="0" indent="0" algn="r" defTabSz="929760" rtl="0" eaLnBrk="0" fontAlgn="base" latinLnBrk="0" hangingPunct="0">
              <a:lnSpc>
                <a:spcPct val="100000"/>
              </a:lnSpc>
              <a:spcBef>
                <a:spcPct val="0"/>
              </a:spcBef>
              <a:spcAft>
                <a:spcPct val="0"/>
              </a:spcAft>
              <a:buClrTx/>
              <a:buSzTx/>
              <a:buFontTx/>
              <a:buNone/>
              <a:tabLst/>
              <a:defRPr/>
            </a:pPr>
            <a:fld id="{33CA7853-FEA0-404D-A28E-1EBB2C87A31A}" type="slidenum">
              <a:rPr kumimoji="0" lang="en-US" sz="1300" b="0" i="0" u="none" strike="noStrike" kern="1200" cap="none" spc="0" normalizeH="0" baseline="0" noProof="0" smtClean="0">
                <a:ln>
                  <a:noFill/>
                </a:ln>
                <a:solidFill>
                  <a:srgbClr val="000000"/>
                </a:solidFill>
                <a:effectLst/>
                <a:uLnTx/>
                <a:uFillTx/>
                <a:latin typeface="Comic Sans MS" pitchFamily="66" charset="0"/>
                <a:ea typeface="+mn-ea"/>
                <a:cs typeface="+mn-cs"/>
              </a:rPr>
              <a:pPr marL="0" marR="0" lvl="0" indent="0" algn="r" defTabSz="929760" rtl="0" eaLnBrk="0" fontAlgn="base" latinLnBrk="0" hangingPunct="0">
                <a:lnSpc>
                  <a:spcPct val="100000"/>
                </a:lnSpc>
                <a:spcBef>
                  <a:spcPct val="0"/>
                </a:spcBef>
                <a:spcAft>
                  <a:spcPct val="0"/>
                </a:spcAft>
                <a:buClrTx/>
                <a:buSzTx/>
                <a:buFontTx/>
                <a:buNone/>
                <a:tabLst/>
                <a:defRPr/>
              </a:pPr>
              <a:t>10</a:t>
            </a:fld>
            <a:endParaRPr kumimoji="0" lang="en-US" sz="13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1589566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1638" y="696913"/>
            <a:ext cx="6183312" cy="3479800"/>
          </a:xfrm>
          <a:ln/>
        </p:spPr>
      </p:sp>
      <p:sp>
        <p:nvSpPr>
          <p:cNvPr id="54275" name="Notes Placeholder 2"/>
          <p:cNvSpPr>
            <a:spLocks noGrp="1"/>
          </p:cNvSpPr>
          <p:nvPr>
            <p:ph type="body" idx="1"/>
          </p:nvPr>
        </p:nvSpPr>
        <p:spPr>
          <a:noFill/>
          <a:ln w="9525"/>
        </p:spPr>
        <p:txBody>
          <a:bodyPr/>
          <a:lstStyle/>
          <a:p>
            <a:endParaRPr lang="en-US" dirty="0"/>
          </a:p>
        </p:txBody>
      </p:sp>
      <p:sp>
        <p:nvSpPr>
          <p:cNvPr id="54276" name="Slide Number Placeholder 3"/>
          <p:cNvSpPr>
            <a:spLocks noGrp="1"/>
          </p:cNvSpPr>
          <p:nvPr>
            <p:ph type="sldNum" sz="quarter" idx="5"/>
          </p:nvPr>
        </p:nvSpPr>
        <p:spPr>
          <a:noFill/>
        </p:spPr>
        <p:txBody>
          <a:bodyPr/>
          <a:lstStyle/>
          <a:p>
            <a:pPr marL="0" marR="0" lvl="0" indent="0" algn="r" defTabSz="929760" rtl="0" eaLnBrk="0" fontAlgn="base" latinLnBrk="0" hangingPunct="0">
              <a:lnSpc>
                <a:spcPct val="100000"/>
              </a:lnSpc>
              <a:spcBef>
                <a:spcPct val="0"/>
              </a:spcBef>
              <a:spcAft>
                <a:spcPct val="0"/>
              </a:spcAft>
              <a:buClrTx/>
              <a:buSzTx/>
              <a:buFontTx/>
              <a:buNone/>
              <a:tabLst/>
              <a:defRPr/>
            </a:pPr>
            <a:fld id="{33CA7853-FEA0-404D-A28E-1EBB2C87A31A}" type="slidenum">
              <a:rPr kumimoji="0" lang="en-US" sz="1300" b="0" i="0" u="none" strike="noStrike" kern="1200" cap="none" spc="0" normalizeH="0" baseline="0" noProof="0" smtClean="0">
                <a:ln>
                  <a:noFill/>
                </a:ln>
                <a:solidFill>
                  <a:srgbClr val="000000"/>
                </a:solidFill>
                <a:effectLst/>
                <a:uLnTx/>
                <a:uFillTx/>
                <a:latin typeface="Comic Sans MS" pitchFamily="66" charset="0"/>
                <a:ea typeface="+mn-ea"/>
                <a:cs typeface="+mn-cs"/>
              </a:rPr>
              <a:pPr marL="0" marR="0" lvl="0" indent="0" algn="r" defTabSz="929760" rtl="0" eaLnBrk="0" fontAlgn="base" latinLnBrk="0" hangingPunct="0">
                <a:lnSpc>
                  <a:spcPct val="100000"/>
                </a:lnSpc>
                <a:spcBef>
                  <a:spcPct val="0"/>
                </a:spcBef>
                <a:spcAft>
                  <a:spcPct val="0"/>
                </a:spcAft>
                <a:buClrTx/>
                <a:buSzTx/>
                <a:buFontTx/>
                <a:buNone/>
                <a:tabLst/>
                <a:defRPr/>
              </a:pPr>
              <a:t>13</a:t>
            </a:fld>
            <a:endParaRPr kumimoji="0" lang="en-US" sz="13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2069834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DEAF90F-3EA9-43EF-825C-876F9E96E406}" type="slidenum">
              <a:rPr lang="en-US" smtClean="0"/>
              <a:pPr>
                <a:defRPr/>
              </a:pPr>
              <a:t>14</a:t>
            </a:fld>
            <a:endParaRPr lang="en-US" dirty="0"/>
          </a:p>
        </p:txBody>
      </p:sp>
    </p:spTree>
    <p:extLst>
      <p:ext uri="{BB962C8B-B14F-4D97-AF65-F5344CB8AC3E}">
        <p14:creationId xmlns:p14="http://schemas.microsoft.com/office/powerpoint/2010/main" val="570718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1638" y="696913"/>
            <a:ext cx="6183312" cy="3479800"/>
          </a:xfrm>
          <a:ln/>
        </p:spPr>
      </p:sp>
      <p:sp>
        <p:nvSpPr>
          <p:cNvPr id="54275" name="Notes Placeholder 2"/>
          <p:cNvSpPr>
            <a:spLocks noGrp="1"/>
          </p:cNvSpPr>
          <p:nvPr>
            <p:ph type="body" idx="1"/>
          </p:nvPr>
        </p:nvSpPr>
        <p:spPr>
          <a:noFill/>
          <a:ln w="9525"/>
        </p:spPr>
        <p:txBody>
          <a:bodyPr/>
          <a:lstStyle/>
          <a:p>
            <a:endParaRPr lang="en-US" dirty="0"/>
          </a:p>
        </p:txBody>
      </p:sp>
      <p:sp>
        <p:nvSpPr>
          <p:cNvPr id="54276" name="Slide Number Placeholder 3"/>
          <p:cNvSpPr>
            <a:spLocks noGrp="1"/>
          </p:cNvSpPr>
          <p:nvPr>
            <p:ph type="sldNum" sz="quarter" idx="5"/>
          </p:nvPr>
        </p:nvSpPr>
        <p:spPr>
          <a:noFill/>
        </p:spPr>
        <p:txBody>
          <a:bodyPr/>
          <a:lstStyle/>
          <a:p>
            <a:pPr marL="0" marR="0" lvl="0" indent="0" algn="r" defTabSz="929760" rtl="0" eaLnBrk="0" fontAlgn="base" latinLnBrk="0" hangingPunct="0">
              <a:lnSpc>
                <a:spcPct val="100000"/>
              </a:lnSpc>
              <a:spcBef>
                <a:spcPct val="0"/>
              </a:spcBef>
              <a:spcAft>
                <a:spcPct val="0"/>
              </a:spcAft>
              <a:buClrTx/>
              <a:buSzTx/>
              <a:buFontTx/>
              <a:buNone/>
              <a:tabLst/>
              <a:defRPr/>
            </a:pPr>
            <a:fld id="{33CA7853-FEA0-404D-A28E-1EBB2C87A31A}" type="slidenum">
              <a:rPr kumimoji="0" lang="en-US" sz="1300" b="0" i="0" u="none" strike="noStrike" kern="1200" cap="none" spc="0" normalizeH="0" baseline="0" noProof="0" smtClean="0">
                <a:ln>
                  <a:noFill/>
                </a:ln>
                <a:solidFill>
                  <a:srgbClr val="000000"/>
                </a:solidFill>
                <a:effectLst/>
                <a:uLnTx/>
                <a:uFillTx/>
                <a:latin typeface="Comic Sans MS" pitchFamily="66" charset="0"/>
                <a:ea typeface="+mn-ea"/>
                <a:cs typeface="+mn-cs"/>
              </a:rPr>
              <a:pPr marL="0" marR="0" lvl="0" indent="0" algn="r" defTabSz="929760" rtl="0" eaLnBrk="0" fontAlgn="base" latinLnBrk="0" hangingPunct="0">
                <a:lnSpc>
                  <a:spcPct val="100000"/>
                </a:lnSpc>
                <a:spcBef>
                  <a:spcPct val="0"/>
                </a:spcBef>
                <a:spcAft>
                  <a:spcPct val="0"/>
                </a:spcAft>
                <a:buClrTx/>
                <a:buSzTx/>
                <a:buFontTx/>
                <a:buNone/>
                <a:tabLst/>
                <a:defRPr/>
              </a:pPr>
              <a:t>15</a:t>
            </a:fld>
            <a:endParaRPr kumimoji="0" lang="en-US" sz="13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1127158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1638" y="696913"/>
            <a:ext cx="6183312" cy="3479800"/>
          </a:xfrm>
          <a:ln/>
        </p:spPr>
      </p:sp>
      <p:sp>
        <p:nvSpPr>
          <p:cNvPr id="54275" name="Notes Placeholder 2"/>
          <p:cNvSpPr>
            <a:spLocks noGrp="1"/>
          </p:cNvSpPr>
          <p:nvPr>
            <p:ph type="body" idx="1"/>
          </p:nvPr>
        </p:nvSpPr>
        <p:spPr>
          <a:noFill/>
          <a:ln w="9525"/>
        </p:spPr>
        <p:txBody>
          <a:bodyPr/>
          <a:lstStyle/>
          <a:p>
            <a:endParaRPr lang="en-US" dirty="0"/>
          </a:p>
        </p:txBody>
      </p:sp>
      <p:sp>
        <p:nvSpPr>
          <p:cNvPr id="54276" name="Slide Number Placeholder 3"/>
          <p:cNvSpPr>
            <a:spLocks noGrp="1"/>
          </p:cNvSpPr>
          <p:nvPr>
            <p:ph type="sldNum" sz="quarter" idx="5"/>
          </p:nvPr>
        </p:nvSpPr>
        <p:spPr>
          <a:noFill/>
        </p:spPr>
        <p:txBody>
          <a:bodyPr/>
          <a:lstStyle/>
          <a:p>
            <a:pPr marL="0" marR="0" lvl="0" indent="0" algn="r" defTabSz="929760" rtl="0" eaLnBrk="0" fontAlgn="base" latinLnBrk="0" hangingPunct="0">
              <a:lnSpc>
                <a:spcPct val="100000"/>
              </a:lnSpc>
              <a:spcBef>
                <a:spcPct val="0"/>
              </a:spcBef>
              <a:spcAft>
                <a:spcPct val="0"/>
              </a:spcAft>
              <a:buClrTx/>
              <a:buSzTx/>
              <a:buFontTx/>
              <a:buNone/>
              <a:tabLst/>
              <a:defRPr/>
            </a:pPr>
            <a:fld id="{33CA7853-FEA0-404D-A28E-1EBB2C87A31A}" type="slidenum">
              <a:rPr kumimoji="0" lang="en-US" sz="1300" b="0" i="0" u="none" strike="noStrike" kern="1200" cap="none" spc="0" normalizeH="0" baseline="0" noProof="0" smtClean="0">
                <a:ln>
                  <a:noFill/>
                </a:ln>
                <a:solidFill>
                  <a:srgbClr val="000000"/>
                </a:solidFill>
                <a:effectLst/>
                <a:uLnTx/>
                <a:uFillTx/>
                <a:latin typeface="Comic Sans MS" pitchFamily="66" charset="0"/>
                <a:ea typeface="+mn-ea"/>
                <a:cs typeface="+mn-cs"/>
              </a:rPr>
              <a:pPr marL="0" marR="0" lvl="0" indent="0" algn="r" defTabSz="929760" rtl="0" eaLnBrk="0" fontAlgn="base" latinLnBrk="0" hangingPunct="0">
                <a:lnSpc>
                  <a:spcPct val="100000"/>
                </a:lnSpc>
                <a:spcBef>
                  <a:spcPct val="0"/>
                </a:spcBef>
                <a:spcAft>
                  <a:spcPct val="0"/>
                </a:spcAft>
                <a:buClrTx/>
                <a:buSzTx/>
                <a:buFontTx/>
                <a:buNone/>
                <a:tabLst/>
                <a:defRPr/>
              </a:pPr>
              <a:t>16</a:t>
            </a:fld>
            <a:endParaRPr kumimoji="0" lang="en-US" sz="13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2584671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DEAF90F-3EA9-43EF-825C-876F9E96E406}" type="slidenum">
              <a:rPr lang="en-US" smtClean="0"/>
              <a:pPr>
                <a:defRPr/>
              </a:pPr>
              <a:t>20</a:t>
            </a:fld>
            <a:endParaRPr lang="en-US" dirty="0"/>
          </a:p>
        </p:txBody>
      </p:sp>
    </p:spTree>
    <p:extLst>
      <p:ext uri="{BB962C8B-B14F-4D97-AF65-F5344CB8AC3E}">
        <p14:creationId xmlns:p14="http://schemas.microsoft.com/office/powerpoint/2010/main" val="2925088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1638" y="696913"/>
            <a:ext cx="6183312" cy="3479800"/>
          </a:xfrm>
          <a:ln/>
        </p:spPr>
      </p:sp>
      <p:sp>
        <p:nvSpPr>
          <p:cNvPr id="54275" name="Notes Placeholder 2"/>
          <p:cNvSpPr>
            <a:spLocks noGrp="1"/>
          </p:cNvSpPr>
          <p:nvPr>
            <p:ph type="body" idx="1"/>
          </p:nvPr>
        </p:nvSpPr>
        <p:spPr>
          <a:noFill/>
          <a:ln w="9525"/>
        </p:spPr>
        <p:txBody>
          <a:bodyPr/>
          <a:lstStyle/>
          <a:p>
            <a:endParaRPr lang="en-US" dirty="0"/>
          </a:p>
        </p:txBody>
      </p:sp>
      <p:sp>
        <p:nvSpPr>
          <p:cNvPr id="54276" name="Slide Number Placeholder 3"/>
          <p:cNvSpPr>
            <a:spLocks noGrp="1"/>
          </p:cNvSpPr>
          <p:nvPr>
            <p:ph type="sldNum" sz="quarter" idx="5"/>
          </p:nvPr>
        </p:nvSpPr>
        <p:spPr>
          <a:noFill/>
        </p:spPr>
        <p:txBody>
          <a:bodyPr/>
          <a:lstStyle/>
          <a:p>
            <a:pPr marL="0" marR="0" lvl="0" indent="0" algn="r" defTabSz="929760" rtl="0" eaLnBrk="0" fontAlgn="base" latinLnBrk="0" hangingPunct="0">
              <a:lnSpc>
                <a:spcPct val="100000"/>
              </a:lnSpc>
              <a:spcBef>
                <a:spcPct val="0"/>
              </a:spcBef>
              <a:spcAft>
                <a:spcPct val="0"/>
              </a:spcAft>
              <a:buClrTx/>
              <a:buSzTx/>
              <a:buFontTx/>
              <a:buNone/>
              <a:tabLst/>
              <a:defRPr/>
            </a:pPr>
            <a:fld id="{33CA7853-FEA0-404D-A28E-1EBB2C87A31A}" type="slidenum">
              <a:rPr kumimoji="0" lang="en-US" sz="1300" b="0" i="0" u="none" strike="noStrike" kern="1200" cap="none" spc="0" normalizeH="0" baseline="0" noProof="0" smtClean="0">
                <a:ln>
                  <a:noFill/>
                </a:ln>
                <a:solidFill>
                  <a:srgbClr val="000000"/>
                </a:solidFill>
                <a:effectLst/>
                <a:uLnTx/>
                <a:uFillTx/>
                <a:latin typeface="Comic Sans MS" pitchFamily="66" charset="0"/>
                <a:ea typeface="+mn-ea"/>
                <a:cs typeface="+mn-cs"/>
              </a:rPr>
              <a:pPr marL="0" marR="0" lvl="0" indent="0" algn="r" defTabSz="929760" rtl="0" eaLnBrk="0" fontAlgn="base" latinLnBrk="0" hangingPunct="0">
                <a:lnSpc>
                  <a:spcPct val="100000"/>
                </a:lnSpc>
                <a:spcBef>
                  <a:spcPct val="0"/>
                </a:spcBef>
                <a:spcAft>
                  <a:spcPct val="0"/>
                </a:spcAft>
                <a:buClrTx/>
                <a:buSzTx/>
                <a:buFontTx/>
                <a:buNone/>
                <a:tabLst/>
                <a:defRPr/>
              </a:pPr>
              <a:t>21</a:t>
            </a:fld>
            <a:endParaRPr kumimoji="0" lang="en-US" sz="13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211484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1638" y="696913"/>
            <a:ext cx="6183312" cy="3479800"/>
          </a:xfrm>
          <a:ln/>
        </p:spPr>
      </p:sp>
      <p:sp>
        <p:nvSpPr>
          <p:cNvPr id="54275" name="Notes Placeholder 2"/>
          <p:cNvSpPr>
            <a:spLocks noGrp="1"/>
          </p:cNvSpPr>
          <p:nvPr>
            <p:ph type="body" idx="1"/>
          </p:nvPr>
        </p:nvSpPr>
        <p:spPr>
          <a:noFill/>
          <a:ln w="9525"/>
        </p:spPr>
        <p:txBody>
          <a:bodyPr/>
          <a:lstStyle/>
          <a:p>
            <a:endParaRPr lang="en-US" dirty="0"/>
          </a:p>
        </p:txBody>
      </p:sp>
      <p:sp>
        <p:nvSpPr>
          <p:cNvPr id="54276" name="Slide Number Placeholder 3"/>
          <p:cNvSpPr>
            <a:spLocks noGrp="1"/>
          </p:cNvSpPr>
          <p:nvPr>
            <p:ph type="sldNum" sz="quarter" idx="5"/>
          </p:nvPr>
        </p:nvSpPr>
        <p:spPr>
          <a:noFill/>
        </p:spPr>
        <p:txBody>
          <a:bodyPr/>
          <a:lstStyle/>
          <a:p>
            <a:pPr marL="0" marR="0" lvl="0" indent="0" algn="r" defTabSz="929760" rtl="0" eaLnBrk="0" fontAlgn="base" latinLnBrk="0" hangingPunct="0">
              <a:lnSpc>
                <a:spcPct val="100000"/>
              </a:lnSpc>
              <a:spcBef>
                <a:spcPct val="0"/>
              </a:spcBef>
              <a:spcAft>
                <a:spcPct val="0"/>
              </a:spcAft>
              <a:buClrTx/>
              <a:buSzTx/>
              <a:buFontTx/>
              <a:buNone/>
              <a:tabLst/>
              <a:defRPr/>
            </a:pPr>
            <a:fld id="{33CA7853-FEA0-404D-A28E-1EBB2C87A31A}" type="slidenum">
              <a:rPr kumimoji="0" lang="en-US" sz="1300" b="0" i="0" u="none" strike="noStrike" kern="1200" cap="none" spc="0" normalizeH="0" baseline="0" noProof="0" smtClean="0">
                <a:ln>
                  <a:noFill/>
                </a:ln>
                <a:solidFill>
                  <a:srgbClr val="000000"/>
                </a:solidFill>
                <a:effectLst/>
                <a:uLnTx/>
                <a:uFillTx/>
                <a:latin typeface="Comic Sans MS" pitchFamily="66" charset="0"/>
                <a:ea typeface="+mn-ea"/>
                <a:cs typeface="+mn-cs"/>
              </a:rPr>
              <a:pPr marL="0" marR="0" lvl="0" indent="0" algn="r" defTabSz="929760" rtl="0" eaLnBrk="0" fontAlgn="base" latinLnBrk="0" hangingPunct="0">
                <a:lnSpc>
                  <a:spcPct val="100000"/>
                </a:lnSpc>
                <a:spcBef>
                  <a:spcPct val="0"/>
                </a:spcBef>
                <a:spcAft>
                  <a:spcPct val="0"/>
                </a:spcAft>
                <a:buClrTx/>
                <a:buSzTx/>
                <a:buFontTx/>
                <a:buNone/>
                <a:tabLst/>
                <a:defRPr/>
              </a:pPr>
              <a:t>22</a:t>
            </a:fld>
            <a:endParaRPr kumimoji="0" lang="en-US" sz="13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3353873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1638" y="696913"/>
            <a:ext cx="6183312" cy="3479800"/>
          </a:xfrm>
          <a:ln/>
        </p:spPr>
      </p:sp>
      <p:sp>
        <p:nvSpPr>
          <p:cNvPr id="54275" name="Notes Placeholder 2"/>
          <p:cNvSpPr>
            <a:spLocks noGrp="1"/>
          </p:cNvSpPr>
          <p:nvPr>
            <p:ph type="body" idx="1"/>
          </p:nvPr>
        </p:nvSpPr>
        <p:spPr>
          <a:noFill/>
          <a:ln w="9525"/>
        </p:spPr>
        <p:txBody>
          <a:bodyPr/>
          <a:lstStyle/>
          <a:p>
            <a:endParaRPr lang="en-US" dirty="0"/>
          </a:p>
        </p:txBody>
      </p:sp>
      <p:sp>
        <p:nvSpPr>
          <p:cNvPr id="54276" name="Slide Number Placeholder 3"/>
          <p:cNvSpPr>
            <a:spLocks noGrp="1"/>
          </p:cNvSpPr>
          <p:nvPr>
            <p:ph type="sldNum" sz="quarter" idx="5"/>
          </p:nvPr>
        </p:nvSpPr>
        <p:spPr>
          <a:noFill/>
        </p:spPr>
        <p:txBody>
          <a:bodyPr/>
          <a:lstStyle/>
          <a:p>
            <a:pPr marL="0" marR="0" lvl="0" indent="0" algn="r" defTabSz="929760" rtl="0" eaLnBrk="0" fontAlgn="base" latinLnBrk="0" hangingPunct="0">
              <a:lnSpc>
                <a:spcPct val="100000"/>
              </a:lnSpc>
              <a:spcBef>
                <a:spcPct val="0"/>
              </a:spcBef>
              <a:spcAft>
                <a:spcPct val="0"/>
              </a:spcAft>
              <a:buClrTx/>
              <a:buSzTx/>
              <a:buFontTx/>
              <a:buNone/>
              <a:tabLst/>
              <a:defRPr/>
            </a:pPr>
            <a:fld id="{33CA7853-FEA0-404D-A28E-1EBB2C87A31A}" type="slidenum">
              <a:rPr kumimoji="0" lang="en-US" sz="1300" b="0" i="0" u="none" strike="noStrike" kern="1200" cap="none" spc="0" normalizeH="0" baseline="0" noProof="0" smtClean="0">
                <a:ln>
                  <a:noFill/>
                </a:ln>
                <a:solidFill>
                  <a:srgbClr val="000000"/>
                </a:solidFill>
                <a:effectLst/>
                <a:uLnTx/>
                <a:uFillTx/>
                <a:latin typeface="Comic Sans MS" pitchFamily="66" charset="0"/>
                <a:ea typeface="+mn-ea"/>
                <a:cs typeface="+mn-cs"/>
              </a:rPr>
              <a:pPr marL="0" marR="0" lvl="0" indent="0" algn="r" defTabSz="929760" rtl="0" eaLnBrk="0" fontAlgn="base" latinLnBrk="0" hangingPunct="0">
                <a:lnSpc>
                  <a:spcPct val="100000"/>
                </a:lnSpc>
                <a:spcBef>
                  <a:spcPct val="0"/>
                </a:spcBef>
                <a:spcAft>
                  <a:spcPct val="0"/>
                </a:spcAft>
                <a:buClrTx/>
                <a:buSzTx/>
                <a:buFontTx/>
                <a:buNone/>
                <a:tabLst/>
                <a:defRPr/>
              </a:pPr>
              <a:t>23</a:t>
            </a:fld>
            <a:endParaRPr kumimoji="0" lang="en-US" sz="13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1591262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26</a:t>
            </a:fld>
            <a:endParaRPr lang="en-US"/>
          </a:p>
        </p:txBody>
      </p:sp>
    </p:spTree>
    <p:extLst>
      <p:ext uri="{BB962C8B-B14F-4D97-AF65-F5344CB8AC3E}">
        <p14:creationId xmlns:p14="http://schemas.microsoft.com/office/powerpoint/2010/main" val="2679317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DEAF90F-3EA9-43EF-825C-876F9E96E406}" type="slidenum">
              <a:rPr lang="en-US" smtClean="0"/>
              <a:pPr>
                <a:defRPr/>
              </a:pPr>
              <a:t>2</a:t>
            </a:fld>
            <a:endParaRPr lang="en-US" dirty="0"/>
          </a:p>
        </p:txBody>
      </p:sp>
    </p:spTree>
    <p:extLst>
      <p:ext uri="{BB962C8B-B14F-4D97-AF65-F5344CB8AC3E}">
        <p14:creationId xmlns:p14="http://schemas.microsoft.com/office/powerpoint/2010/main" val="2804168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3</a:t>
            </a:fld>
            <a:endParaRPr lang="en-US" dirty="0"/>
          </a:p>
        </p:txBody>
      </p:sp>
    </p:spTree>
    <p:extLst>
      <p:ext uri="{BB962C8B-B14F-4D97-AF65-F5344CB8AC3E}">
        <p14:creationId xmlns:p14="http://schemas.microsoft.com/office/powerpoint/2010/main" val="2423451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BEFD28B8-678F-4F26-B6AC-5DCEFDBC113C}" type="slidenum">
              <a:rPr lang="en-US" smtClean="0"/>
              <a:pPr/>
              <a:t>4</a:t>
            </a:fld>
            <a:endParaRPr lang="en-US" dirty="0"/>
          </a:p>
        </p:txBody>
      </p:sp>
    </p:spTree>
    <p:extLst>
      <p:ext uri="{BB962C8B-B14F-4D97-AF65-F5344CB8AC3E}">
        <p14:creationId xmlns:p14="http://schemas.microsoft.com/office/powerpoint/2010/main" val="3432787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DEAF90F-3EA9-43EF-825C-876F9E96E406}" type="slidenum">
              <a:rPr lang="en-US" smtClean="0"/>
              <a:pPr>
                <a:defRPr/>
              </a:pPr>
              <a:t>5</a:t>
            </a:fld>
            <a:endParaRPr lang="en-US" dirty="0"/>
          </a:p>
        </p:txBody>
      </p:sp>
    </p:spTree>
    <p:extLst>
      <p:ext uri="{BB962C8B-B14F-4D97-AF65-F5344CB8AC3E}">
        <p14:creationId xmlns:p14="http://schemas.microsoft.com/office/powerpoint/2010/main" val="2245514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in AI applications is mainly divided into two </a:t>
            </a:r>
            <a:r>
              <a:rPr lang="en-US" dirty="0" err="1"/>
              <a:t>ctagories</a:t>
            </a:r>
            <a:r>
              <a:rPr lang="en-US" dirty="0"/>
              <a:t>. </a:t>
            </a:r>
            <a:r>
              <a:rPr lang="en-US" dirty="0" err="1"/>
              <a:t>Suprvised</a:t>
            </a:r>
            <a:r>
              <a:rPr lang="en-US" dirty="0"/>
              <a:t> and unsupervised.</a:t>
            </a:r>
          </a:p>
          <a:p>
            <a:endParaRPr lang="en-US" dirty="0"/>
          </a:p>
          <a:p>
            <a:r>
              <a:rPr lang="en-US" dirty="0"/>
              <a:t>There are multiple differences between these two, in terms of the type of data we use, and the task that we want to perform.</a:t>
            </a:r>
          </a:p>
          <a:p>
            <a:endParaRPr lang="en-US" dirty="0"/>
          </a:p>
          <a:p>
            <a:r>
              <a:rPr lang="en-US" dirty="0"/>
              <a:t>For supervised learning. The data samples must be labeled. To do the training and testing. And we usually perform tasks like classification or regression.</a:t>
            </a:r>
          </a:p>
          <a:p>
            <a:endParaRPr lang="en-US" dirty="0"/>
          </a:p>
          <a:p>
            <a:r>
              <a:rPr lang="en-US" dirty="0"/>
              <a:t>On the other hand, with unsupervised learning we don’t have this luxury of labeled datasets. In fact, in most cases our knowledge about the data is limited before we starting the learning. Therefore, the nature of the tasks of unsupervised learning is usually slightly different, and it is mainly to interpret the data or extract useful information out of it, rather than say classifying it like in the case of supervised learning.</a:t>
            </a:r>
          </a:p>
        </p:txBody>
      </p:sp>
      <p:sp>
        <p:nvSpPr>
          <p:cNvPr id="4" name="Slide Number Placeholder 3"/>
          <p:cNvSpPr>
            <a:spLocks noGrp="1"/>
          </p:cNvSpPr>
          <p:nvPr>
            <p:ph type="sldNum" sz="quarter" idx="5"/>
          </p:nvPr>
        </p:nvSpPr>
        <p:spPr/>
        <p:txBody>
          <a:bodyPr/>
          <a:lstStyle/>
          <a:p>
            <a:pPr>
              <a:defRPr/>
            </a:pPr>
            <a:fld id="{1DEAF90F-3EA9-43EF-825C-876F9E96E406}" type="slidenum">
              <a:rPr lang="en-US" smtClean="0"/>
              <a:pPr>
                <a:defRPr/>
              </a:pPr>
              <a:t>6</a:t>
            </a:fld>
            <a:endParaRPr lang="en-US"/>
          </a:p>
        </p:txBody>
      </p:sp>
    </p:spTree>
    <p:extLst>
      <p:ext uri="{BB962C8B-B14F-4D97-AF65-F5344CB8AC3E}">
        <p14:creationId xmlns:p14="http://schemas.microsoft.com/office/powerpoint/2010/main" val="3669796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to summarize,</a:t>
            </a:r>
          </a:p>
          <a:p>
            <a:r>
              <a:rPr lang="en-US" dirty="0"/>
              <a:t>supervised learning is useful when each of the available data samples is associated with a respective label.</a:t>
            </a:r>
          </a:p>
          <a:p>
            <a:endParaRPr lang="en-US" dirty="0"/>
          </a:p>
          <a:p>
            <a:r>
              <a:rPr lang="en-US" dirty="0"/>
              <a:t>And unsupervised learning is useful when the dataset is unlabeled, and it’s usually used for analytical purposes.</a:t>
            </a:r>
          </a:p>
          <a:p>
            <a:endParaRPr lang="en-US" dirty="0"/>
          </a:p>
          <a:p>
            <a:r>
              <a:rPr lang="en-US" dirty="0"/>
              <a:t>In terms of downstream tasks, supervised is used for classification and regression. Unsupervised is used for clustering and association, or anomaly detection.</a:t>
            </a:r>
          </a:p>
          <a:p>
            <a:endParaRPr lang="en-US" dirty="0"/>
          </a:p>
          <a:p>
            <a:r>
              <a:rPr lang="en-US" dirty="0"/>
              <a:t>Algorithms used for supervised are linear regression, random forest, SVM, and deep learning.</a:t>
            </a:r>
          </a:p>
          <a:p>
            <a:r>
              <a:rPr lang="en-US" dirty="0"/>
              <a:t>Whereas for unsupervised there’s PCA(principal component analysis), k-means, hierarchical clustering, and deep learning as well.</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1DEAF90F-3EA9-43EF-825C-876F9E96E406}" type="slidenum">
              <a:rPr lang="en-US" smtClean="0"/>
              <a:pPr>
                <a:defRPr/>
              </a:pPr>
              <a:t>7</a:t>
            </a:fld>
            <a:endParaRPr lang="en-US"/>
          </a:p>
        </p:txBody>
      </p:sp>
    </p:spTree>
    <p:extLst>
      <p:ext uri="{BB962C8B-B14F-4D97-AF65-F5344CB8AC3E}">
        <p14:creationId xmlns:p14="http://schemas.microsoft.com/office/powerpoint/2010/main" val="2139713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can see that there are advantages and disadvantages for each type of these learning </a:t>
            </a:r>
            <a:r>
              <a:rPr lang="en-US" dirty="0" err="1"/>
              <a:t>approachs</a:t>
            </a:r>
            <a:r>
              <a:rPr lang="en-US" dirty="0"/>
              <a:t>.</a:t>
            </a:r>
          </a:p>
          <a:p>
            <a:r>
              <a:rPr lang="en-US" dirty="0"/>
              <a:t>With supervised, we can train very strong and accurate models using labeled data, but data labeling is often expensive or infeasible for huge and frequent datasets.</a:t>
            </a:r>
          </a:p>
          <a:p>
            <a:endParaRPr lang="en-US" dirty="0"/>
          </a:p>
          <a:p>
            <a:r>
              <a:rPr lang="en-US" dirty="0"/>
              <a:t>With unsupervised learning, we can work with unlabeled data, but we cannot perform tasks like classification or regression, and we are mostly limited to clustering and analysis tasks.</a:t>
            </a:r>
          </a:p>
          <a:p>
            <a:endParaRPr lang="en-US" dirty="0"/>
          </a:p>
          <a:p>
            <a:r>
              <a:rPr lang="en-US" dirty="0"/>
              <a:t>The good news is that it’s not an either-or choice. We can find a middle ground. And That is semi-supervised learning.</a:t>
            </a:r>
          </a:p>
          <a:p>
            <a:endParaRPr lang="en-US" dirty="0"/>
          </a:p>
          <a:p>
            <a:r>
              <a:rPr lang="en-US" dirty="0"/>
              <a:t>SSL is useful, when we can obtain a small subset of labeled data and large number of unlabeled data samples. </a:t>
            </a:r>
          </a:p>
          <a:p>
            <a:endParaRPr lang="en-US" dirty="0"/>
          </a:p>
          <a:p>
            <a:r>
              <a:rPr lang="en-US" dirty="0"/>
              <a:t>SSL can perform both supervised and unsupervised tasks. And some example algorithms are self-training, generative models, and </a:t>
            </a:r>
            <a:r>
              <a:rPr lang="en-US" dirty="0" err="1"/>
              <a:t>mixmatch</a:t>
            </a:r>
            <a:r>
              <a:rPr lang="en-US" dirty="0"/>
              <a:t>.</a:t>
            </a:r>
          </a:p>
        </p:txBody>
      </p:sp>
      <p:sp>
        <p:nvSpPr>
          <p:cNvPr id="4" name="Slide Number Placeholder 3"/>
          <p:cNvSpPr>
            <a:spLocks noGrp="1"/>
          </p:cNvSpPr>
          <p:nvPr>
            <p:ph type="sldNum" sz="quarter" idx="5"/>
          </p:nvPr>
        </p:nvSpPr>
        <p:spPr/>
        <p:txBody>
          <a:bodyPr/>
          <a:lstStyle/>
          <a:p>
            <a:pPr>
              <a:defRPr/>
            </a:pPr>
            <a:fld id="{1DEAF90F-3EA9-43EF-825C-876F9E96E406}" type="slidenum">
              <a:rPr lang="en-US" smtClean="0"/>
              <a:pPr>
                <a:defRPr/>
              </a:pPr>
              <a:t>8</a:t>
            </a:fld>
            <a:endParaRPr lang="en-US"/>
          </a:p>
        </p:txBody>
      </p:sp>
    </p:spTree>
    <p:extLst>
      <p:ext uri="{BB962C8B-B14F-4D97-AF65-F5344CB8AC3E}">
        <p14:creationId xmlns:p14="http://schemas.microsoft.com/office/powerpoint/2010/main" val="4083992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DEAF90F-3EA9-43EF-825C-876F9E96E406}" type="slidenum">
              <a:rPr lang="en-US" smtClean="0"/>
              <a:pPr>
                <a:defRPr/>
              </a:pPr>
              <a:t>9</a:t>
            </a:fld>
            <a:endParaRPr lang="en-US" dirty="0"/>
          </a:p>
        </p:txBody>
      </p:sp>
    </p:spTree>
    <p:extLst>
      <p:ext uri="{BB962C8B-B14F-4D97-AF65-F5344CB8AC3E}">
        <p14:creationId xmlns:p14="http://schemas.microsoft.com/office/powerpoint/2010/main" val="21739936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2556" name="Rectangle 28"/>
          <p:cNvSpPr>
            <a:spLocks noGrp="1" noChangeArrowheads="1"/>
          </p:cNvSpPr>
          <p:nvPr>
            <p:ph type="ctrTitle" sz="quarter"/>
          </p:nvPr>
        </p:nvSpPr>
        <p:spPr>
          <a:xfrm>
            <a:off x="914400" y="1241570"/>
            <a:ext cx="10942040" cy="1516310"/>
          </a:xfrm>
          <a:prstGeom prst="rect">
            <a:avLst/>
          </a:prstGeom>
        </p:spPr>
        <p:txBody>
          <a:bodyPr/>
          <a:lstStyle>
            <a:lvl1pPr>
              <a:lnSpc>
                <a:spcPct val="100000"/>
              </a:lnSpc>
              <a:defRPr sz="3200">
                <a:latin typeface="Calibri" pitchFamily="34" charset="0"/>
                <a:cs typeface="Calibri" pitchFamily="34" charset="0"/>
              </a:defRPr>
            </a:lvl1pPr>
          </a:lstStyle>
          <a:p>
            <a:r>
              <a:rPr lang="en-US"/>
              <a:t>Click to edit Master title style</a:t>
            </a:r>
          </a:p>
        </p:txBody>
      </p:sp>
      <p:sp>
        <p:nvSpPr>
          <p:cNvPr id="22557" name="Rectangle 29"/>
          <p:cNvSpPr>
            <a:spLocks noGrp="1" noChangeArrowheads="1"/>
          </p:cNvSpPr>
          <p:nvPr>
            <p:ph type="subTitle" sz="quarter" idx="1" hasCustomPrompt="1"/>
          </p:nvPr>
        </p:nvSpPr>
        <p:spPr>
          <a:xfrm>
            <a:off x="3879280" y="4106488"/>
            <a:ext cx="5198225" cy="1752600"/>
          </a:xfrm>
        </p:spPr>
        <p:txBody>
          <a:bodyPr/>
          <a:lstStyle>
            <a:lvl1pPr marL="0" indent="0" algn="ctr">
              <a:buFontTx/>
              <a:buNone/>
              <a:defRPr sz="1800" b="1">
                <a:latin typeface="Calibri" pitchFamily="34" charset="0"/>
                <a:cs typeface="Calibri" pitchFamily="34" charset="0"/>
              </a:defRPr>
            </a:lvl1pPr>
          </a:lstStyle>
          <a:p>
            <a:r>
              <a:rPr lang="en-US"/>
              <a:t>Presenter Information</a:t>
            </a:r>
          </a:p>
        </p:txBody>
      </p:sp>
      <p:sp>
        <p:nvSpPr>
          <p:cNvPr id="19" name="Rectangle 18"/>
          <p:cNvSpPr/>
          <p:nvPr userDrawn="1"/>
        </p:nvSpPr>
        <p:spPr bwMode="auto">
          <a:xfrm>
            <a:off x="8313" y="6800851"/>
            <a:ext cx="12192000" cy="57150"/>
          </a:xfrm>
          <a:prstGeom prst="rect">
            <a:avLst/>
          </a:prstGeom>
          <a:solidFill>
            <a:schemeClr val="tx2"/>
          </a:solidFill>
          <a:ln w="12700" cap="sq">
            <a:solidFill>
              <a:schemeClr val="tx1">
                <a:alpha val="25000"/>
              </a:schemeClr>
            </a:solidFill>
            <a:miter lim="800000"/>
            <a:headEnd type="none" w="sm" len="sm"/>
            <a:tailEnd type="none" w="sm" len="sm"/>
          </a:ln>
          <a:effectLst/>
        </p:spPr>
        <p:txBody>
          <a:bodyPr wrap="square" rtlCol="0" anchor="ctr">
            <a:noAutofit/>
          </a:bodyPr>
          <a:lstStyle/>
          <a:p>
            <a:pPr algn="ctr" eaLnBrk="0" hangingPunct="0">
              <a:lnSpc>
                <a:spcPct val="110000"/>
              </a:lnSpc>
              <a:spcBef>
                <a:spcPct val="20000"/>
              </a:spcBef>
            </a:pPr>
            <a:endParaRPr lang="en-US">
              <a:solidFill>
                <a:schemeClr val="tx2"/>
              </a:solidFill>
              <a:latin typeface="+mj-lt"/>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18781" y="20"/>
            <a:ext cx="1673219" cy="107261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970" y="1080652"/>
            <a:ext cx="10490661" cy="5104015"/>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a:xfrm>
            <a:off x="592969" y="74532"/>
            <a:ext cx="10015749" cy="772768"/>
          </a:xfrm>
          <a:prstGeom prst="rect">
            <a:avLst/>
          </a:prstGeom>
        </p:spPr>
        <p:txBody>
          <a:bodyPr/>
          <a:lstStyle>
            <a:lvl1pPr algn="l">
              <a:defRPr sz="3600">
                <a:latin typeface="Calibri" pitchFamily="34" charset="0"/>
                <a:cs typeface="Calibri" pitchFamily="34" charset="0"/>
              </a:defRPr>
            </a:lvl1p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8517" y="1197039"/>
            <a:ext cx="5229629" cy="5112327"/>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5345"/>
            <a:ext cx="5080000" cy="5104016"/>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598517" y="213685"/>
            <a:ext cx="10269958" cy="764453"/>
          </a:xfrm>
          <a:prstGeom prst="rect">
            <a:avLst/>
          </a:prstGeom>
        </p:spPr>
        <p:txBody>
          <a:bodyPr/>
          <a:lstStyle>
            <a:lvl1pPr algn="l" rtl="0" eaLnBrk="0" fontAlgn="base" hangingPunct="0">
              <a:spcBef>
                <a:spcPct val="0"/>
              </a:spcBef>
              <a:spcAft>
                <a:spcPct val="0"/>
              </a:spcAft>
              <a:defRPr kumimoji="1" lang="en-US" sz="3200" b="1" dirty="0" smtClean="0">
                <a:solidFill>
                  <a:schemeClr val="tx2"/>
                </a:solidFill>
                <a:latin typeface="Calibri" pitchFamily="34" charset="0"/>
                <a:ea typeface="+mj-ea"/>
                <a:cs typeface="Calibri" pitchFamily="34" charset="0"/>
              </a:defRPr>
            </a:lvl1p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595743" y="87788"/>
            <a:ext cx="10163574" cy="772766"/>
          </a:xfrm>
          <a:prstGeom prst="rect">
            <a:avLst/>
          </a:prstGeom>
        </p:spPr>
        <p:txBody>
          <a:bodyPr/>
          <a:lstStyle>
            <a:lvl1pPr algn="l" rtl="0" eaLnBrk="0" fontAlgn="base" hangingPunct="0">
              <a:spcBef>
                <a:spcPct val="0"/>
              </a:spcBef>
              <a:spcAft>
                <a:spcPct val="0"/>
              </a:spcAft>
              <a:defRPr kumimoji="1" lang="en-US" sz="3200" b="1" dirty="0" smtClean="0">
                <a:solidFill>
                  <a:schemeClr val="tx2"/>
                </a:solidFill>
                <a:latin typeface="Calibri" pitchFamily="34" charset="0"/>
                <a:ea typeface="+mj-ea"/>
                <a:cs typeface="Calibri" pitchFamily="34" charset="0"/>
              </a:defRPr>
            </a:lvl1pPr>
          </a:lstStyle>
          <a:p>
            <a:r>
              <a:rPr lang="en-US"/>
              <a:t>Click to edit Master title style</a:t>
            </a:r>
          </a:p>
        </p:txBody>
      </p:sp>
      <p:sp>
        <p:nvSpPr>
          <p:cNvPr id="3" name="Content Placeholder 2"/>
          <p:cNvSpPr>
            <a:spLocks noGrp="1"/>
          </p:cNvSpPr>
          <p:nvPr>
            <p:ph idx="1"/>
          </p:nvPr>
        </p:nvSpPr>
        <p:spPr>
          <a:xfrm>
            <a:off x="595743" y="1122216"/>
            <a:ext cx="10490661" cy="5104015"/>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5"/>
          <p:cNvSpPr>
            <a:spLocks noGrp="1"/>
          </p:cNvSpPr>
          <p:nvPr>
            <p:ph type="title"/>
          </p:nvPr>
        </p:nvSpPr>
        <p:spPr>
          <a:xfrm>
            <a:off x="775855" y="275098"/>
            <a:ext cx="10795461" cy="772767"/>
          </a:xfrm>
          <a:prstGeom prst="rect">
            <a:avLst/>
          </a:prstGeom>
        </p:spPr>
        <p:txBody>
          <a:bodyPr lIns="91430" tIns="45715" rIns="91430" bIns="45715"/>
          <a:lstStyle>
            <a:lvl1pPr algn="l" rtl="0" eaLnBrk="0" fontAlgn="base" hangingPunct="0">
              <a:spcBef>
                <a:spcPct val="0"/>
              </a:spcBef>
              <a:spcAft>
                <a:spcPct val="0"/>
              </a:spcAft>
              <a:defRPr kumimoji="1" lang="en-US" sz="3733" b="0" dirty="0" smtClean="0">
                <a:solidFill>
                  <a:schemeClr val="tx2"/>
                </a:solidFill>
                <a:latin typeface="Calibri" pitchFamily="34" charset="0"/>
                <a:ea typeface="+mj-ea"/>
                <a:cs typeface="Calibri" pitchFamily="34" charset="0"/>
              </a:defRPr>
            </a:lvl1pPr>
          </a:lstStyle>
          <a:p>
            <a:r>
              <a:rPr lang="en-US"/>
              <a:t>Click to edit Master title style</a:t>
            </a:r>
          </a:p>
        </p:txBody>
      </p:sp>
    </p:spTree>
    <p:extLst>
      <p:ext uri="{BB962C8B-B14F-4D97-AF65-F5344CB8AC3E}">
        <p14:creationId xmlns:p14="http://schemas.microsoft.com/office/powerpoint/2010/main" val="2934191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4" name="Slide Number Placeholder 5">
            <a:extLst>
              <a:ext uri="{FF2B5EF4-FFF2-40B4-BE49-F238E27FC236}">
                <a16:creationId xmlns:a16="http://schemas.microsoft.com/office/drawing/2014/main" id="{51886D77-89BE-43E7-B705-71D8209F2215}"/>
              </a:ext>
            </a:extLst>
          </p:cNvPr>
          <p:cNvSpPr txBox="1">
            <a:spLocks/>
          </p:cNvSpPr>
          <p:nvPr userDrawn="1"/>
        </p:nvSpPr>
        <p:spPr>
          <a:xfrm>
            <a:off x="10820400" y="6509420"/>
            <a:ext cx="1117600" cy="304017"/>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657F45-76E2-9145-A9D6-E6E7DE738629}" type="slidenum">
              <a:rPr lang="en-US" sz="1400" smtClean="0"/>
              <a:pPr algn="r"/>
              <a:t>‹#›</a:t>
            </a:fld>
            <a:endParaRPr lang="en-US" sz="1400" dirty="0"/>
          </a:p>
        </p:txBody>
      </p:sp>
    </p:spTree>
    <p:extLst>
      <p:ext uri="{BB962C8B-B14F-4D97-AF65-F5344CB8AC3E}">
        <p14:creationId xmlns:p14="http://schemas.microsoft.com/office/powerpoint/2010/main" val="28017113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8" name="Rectangle 18"/>
          <p:cNvSpPr>
            <a:spLocks noGrp="1" noChangeArrowheads="1"/>
          </p:cNvSpPr>
          <p:nvPr>
            <p:ph type="body" idx="1"/>
          </p:nvPr>
        </p:nvSpPr>
        <p:spPr bwMode="auto">
          <a:xfrm>
            <a:off x="786940" y="933794"/>
            <a:ext cx="10490661" cy="525364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891" lvl="0" indent="-342891" algn="l" rtl="0" eaLnBrk="1" fontAlgn="base" hangingPunct="1">
              <a:lnSpc>
                <a:spcPct val="120000"/>
              </a:lnSpc>
              <a:spcBef>
                <a:spcPct val="20000"/>
              </a:spcBef>
              <a:spcAft>
                <a:spcPct val="0"/>
              </a:spcAft>
              <a:buClr>
                <a:srgbClr val="1F497D"/>
              </a:buClr>
              <a:buFont typeface="Wingdings" pitchFamily="2" charset="2"/>
              <a:buChar cha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bwMode="auto">
          <a:xfrm>
            <a:off x="-893" y="6682001"/>
            <a:ext cx="12192000" cy="176674"/>
          </a:xfrm>
          <a:prstGeom prst="rect">
            <a:avLst/>
          </a:prstGeom>
          <a:solidFill>
            <a:schemeClr val="tx2"/>
          </a:solidFill>
          <a:ln w="12700" cap="sq">
            <a:solidFill>
              <a:schemeClr val="tx1">
                <a:alpha val="25000"/>
              </a:schemeClr>
            </a:solidFill>
            <a:miter lim="800000"/>
            <a:headEnd type="none" w="sm" len="sm"/>
            <a:tailEnd type="none" w="sm" len="sm"/>
          </a:ln>
          <a:effectLst/>
        </p:spPr>
        <p:txBody>
          <a:bodyPr wrap="square" rtlCol="0" anchor="ctr">
            <a:noAutofit/>
          </a:bodyPr>
          <a:lstStyle/>
          <a:p>
            <a:pPr algn="ctr" eaLnBrk="0" hangingPunct="0">
              <a:lnSpc>
                <a:spcPct val="110000"/>
              </a:lnSpc>
              <a:spcBef>
                <a:spcPct val="20000"/>
              </a:spcBef>
            </a:pPr>
            <a:endParaRPr lang="en-US"/>
          </a:p>
        </p:txBody>
      </p:sp>
      <p:sp>
        <p:nvSpPr>
          <p:cNvPr id="13" name="Rectangle 21"/>
          <p:cNvSpPr txBox="1">
            <a:spLocks noChangeArrowheads="1"/>
          </p:cNvSpPr>
          <p:nvPr userDrawn="1"/>
        </p:nvSpPr>
        <p:spPr bwMode="auto">
          <a:xfrm>
            <a:off x="5243084" y="6699768"/>
            <a:ext cx="2356595" cy="225404"/>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50000"/>
              </a:spcBef>
              <a:spcAft>
                <a:spcPct val="0"/>
              </a:spcAft>
              <a:defRPr sz="1000" b="1" kern="1200">
                <a:solidFill>
                  <a:srgbClr val="FFFFFF"/>
                </a:solidFill>
                <a:latin typeface="Calibri" pitchFamily="34" charset="0"/>
                <a:ea typeface="+mn-ea"/>
                <a:cs typeface="Calibri" pitchFamily="34" charset="0"/>
              </a:defRPr>
            </a:lvl1pPr>
            <a:lvl2pPr marL="457200" algn="l" rtl="0" fontAlgn="base">
              <a:spcBef>
                <a:spcPct val="0"/>
              </a:spcBef>
              <a:spcAft>
                <a:spcPct val="0"/>
              </a:spcAft>
              <a:defRPr sz="1600" b="1" kern="1200">
                <a:solidFill>
                  <a:schemeClr val="tx1"/>
                </a:solidFill>
                <a:latin typeface="Comic Sans MS" pitchFamily="66" charset="0"/>
                <a:ea typeface="+mn-ea"/>
                <a:cs typeface="+mn-cs"/>
              </a:defRPr>
            </a:lvl2pPr>
            <a:lvl3pPr marL="914400" algn="l" rtl="0" fontAlgn="base">
              <a:spcBef>
                <a:spcPct val="0"/>
              </a:spcBef>
              <a:spcAft>
                <a:spcPct val="0"/>
              </a:spcAft>
              <a:defRPr sz="1600" b="1" kern="1200">
                <a:solidFill>
                  <a:schemeClr val="tx1"/>
                </a:solidFill>
                <a:latin typeface="Comic Sans MS" pitchFamily="66" charset="0"/>
                <a:ea typeface="+mn-ea"/>
                <a:cs typeface="+mn-cs"/>
              </a:defRPr>
            </a:lvl3pPr>
            <a:lvl4pPr marL="1371600" algn="l" rtl="0" fontAlgn="base">
              <a:spcBef>
                <a:spcPct val="0"/>
              </a:spcBef>
              <a:spcAft>
                <a:spcPct val="0"/>
              </a:spcAft>
              <a:defRPr sz="1600" b="1" kern="1200">
                <a:solidFill>
                  <a:schemeClr val="tx1"/>
                </a:solidFill>
                <a:latin typeface="Comic Sans MS" pitchFamily="66" charset="0"/>
                <a:ea typeface="+mn-ea"/>
                <a:cs typeface="+mn-cs"/>
              </a:defRPr>
            </a:lvl4pPr>
            <a:lvl5pPr marL="1828800" algn="l" rtl="0" fontAlgn="base">
              <a:spcBef>
                <a:spcPct val="0"/>
              </a:spcBef>
              <a:spcAft>
                <a:spcPct val="0"/>
              </a:spcAft>
              <a:defRPr sz="1600" b="1" kern="1200">
                <a:solidFill>
                  <a:schemeClr val="tx1"/>
                </a:solidFill>
                <a:latin typeface="Comic Sans MS" pitchFamily="66" charset="0"/>
                <a:ea typeface="+mn-ea"/>
                <a:cs typeface="+mn-cs"/>
              </a:defRPr>
            </a:lvl5pPr>
            <a:lvl6pPr marL="2286000" algn="l" defTabSz="914400" rtl="0" eaLnBrk="1" latinLnBrk="0" hangingPunct="1">
              <a:defRPr sz="1600" b="1" kern="1200">
                <a:solidFill>
                  <a:schemeClr val="tx1"/>
                </a:solidFill>
                <a:latin typeface="Comic Sans MS" pitchFamily="66" charset="0"/>
                <a:ea typeface="+mn-ea"/>
                <a:cs typeface="+mn-cs"/>
              </a:defRPr>
            </a:lvl6pPr>
            <a:lvl7pPr marL="2743200" algn="l" defTabSz="914400" rtl="0" eaLnBrk="1" latinLnBrk="0" hangingPunct="1">
              <a:defRPr sz="1600" b="1" kern="1200">
                <a:solidFill>
                  <a:schemeClr val="tx1"/>
                </a:solidFill>
                <a:latin typeface="Comic Sans MS" pitchFamily="66" charset="0"/>
                <a:ea typeface="+mn-ea"/>
                <a:cs typeface="+mn-cs"/>
              </a:defRPr>
            </a:lvl7pPr>
            <a:lvl8pPr marL="3200400" algn="l" defTabSz="914400" rtl="0" eaLnBrk="1" latinLnBrk="0" hangingPunct="1">
              <a:defRPr sz="1600" b="1" kern="1200">
                <a:solidFill>
                  <a:schemeClr val="tx1"/>
                </a:solidFill>
                <a:latin typeface="Comic Sans MS" pitchFamily="66" charset="0"/>
                <a:ea typeface="+mn-ea"/>
                <a:cs typeface="+mn-cs"/>
              </a:defRPr>
            </a:lvl8pPr>
            <a:lvl9pPr marL="3657600" algn="l" defTabSz="914400" rtl="0" eaLnBrk="1" latinLnBrk="0" hangingPunct="1">
              <a:defRPr sz="1600" b="1" kern="1200">
                <a:solidFill>
                  <a:schemeClr val="tx1"/>
                </a:solidFill>
                <a:latin typeface="Comic Sans MS" pitchFamily="66" charset="0"/>
                <a:ea typeface="+mn-ea"/>
                <a:cs typeface="+mn-cs"/>
              </a:defRPr>
            </a:lvl9pPr>
          </a:lstStyle>
          <a:p>
            <a:pPr algn="ctr">
              <a:defRPr/>
            </a:pPr>
            <a:r>
              <a:rPr lang="en-US" sz="1400" b="1" i="0" kern="1200" baseline="0" dirty="0">
                <a:solidFill>
                  <a:srgbClr val="FFFFFF"/>
                </a:solidFill>
                <a:effectLst/>
                <a:latin typeface="Calibri" pitchFamily="34" charset="0"/>
                <a:ea typeface="+mn-ea"/>
                <a:cs typeface="Calibri" pitchFamily="34" charset="0"/>
              </a:rPr>
              <a:t>SC ‘23</a:t>
            </a:r>
            <a:endParaRPr lang="en-US" sz="1400" b="1" dirty="0"/>
          </a:p>
        </p:txBody>
      </p:sp>
      <p:sp>
        <p:nvSpPr>
          <p:cNvPr id="14" name="Rectangle 13"/>
          <p:cNvSpPr/>
          <p:nvPr userDrawn="1"/>
        </p:nvSpPr>
        <p:spPr bwMode="auto">
          <a:xfrm>
            <a:off x="0" y="0"/>
            <a:ext cx="12192000" cy="57150"/>
          </a:xfrm>
          <a:prstGeom prst="rect">
            <a:avLst/>
          </a:prstGeom>
          <a:solidFill>
            <a:schemeClr val="tx2"/>
          </a:solidFill>
          <a:ln w="12700" cap="sq">
            <a:solidFill>
              <a:schemeClr val="tx1">
                <a:alpha val="25000"/>
              </a:schemeClr>
            </a:solidFill>
            <a:miter lim="800000"/>
            <a:headEnd type="none" w="sm" len="sm"/>
            <a:tailEnd type="none" w="sm" len="sm"/>
          </a:ln>
          <a:effectLst/>
        </p:spPr>
        <p:txBody>
          <a:bodyPr wrap="square" rtlCol="0" anchor="ctr">
            <a:noAutofit/>
          </a:bodyPr>
          <a:lstStyle/>
          <a:p>
            <a:pPr algn="ctr" eaLnBrk="0" hangingPunct="0">
              <a:lnSpc>
                <a:spcPct val="110000"/>
              </a:lnSpc>
              <a:spcBef>
                <a:spcPct val="20000"/>
              </a:spcBef>
            </a:pPr>
            <a:endParaRPr lang="en-US">
              <a:solidFill>
                <a:schemeClr val="tx2"/>
              </a:solidFill>
              <a:latin typeface="+mj-lt"/>
            </a:endParaRPr>
          </a:p>
        </p:txBody>
      </p:sp>
      <p:sp>
        <p:nvSpPr>
          <p:cNvPr id="15" name="Rectangle 21"/>
          <p:cNvSpPr txBox="1">
            <a:spLocks noChangeArrowheads="1"/>
          </p:cNvSpPr>
          <p:nvPr userDrawn="1"/>
        </p:nvSpPr>
        <p:spPr bwMode="auto">
          <a:xfrm>
            <a:off x="11385666" y="6682679"/>
            <a:ext cx="800100" cy="164703"/>
          </a:xfrm>
          <a:prstGeom prst="rect">
            <a:avLst/>
          </a:prstGeom>
          <a:noFill/>
          <a:ln w="12700" cap="sq">
            <a:noFill/>
            <a:miter lim="800000"/>
            <a:headEnd type="none" w="sm" len="sm"/>
            <a:tailEnd type="none" w="sm" len="sm"/>
          </a:ln>
          <a:effectLst/>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50000"/>
              </a:spcBef>
              <a:spcAft>
                <a:spcPct val="0"/>
              </a:spcAft>
              <a:defRPr sz="1200" b="1" kern="1200">
                <a:solidFill>
                  <a:srgbClr val="FFFFFF"/>
                </a:solidFill>
                <a:latin typeface="Calibri" pitchFamily="34" charset="0"/>
                <a:ea typeface="+mn-ea"/>
                <a:cs typeface="Calibri" pitchFamily="34" charset="0"/>
              </a:defRPr>
            </a:lvl1pPr>
            <a:lvl2pPr marL="457200" algn="l" rtl="0" fontAlgn="base">
              <a:spcBef>
                <a:spcPct val="0"/>
              </a:spcBef>
              <a:spcAft>
                <a:spcPct val="0"/>
              </a:spcAft>
              <a:defRPr sz="1600" b="1" kern="1200">
                <a:solidFill>
                  <a:schemeClr val="tx1"/>
                </a:solidFill>
                <a:latin typeface="Comic Sans MS" pitchFamily="66" charset="0"/>
                <a:ea typeface="+mn-ea"/>
                <a:cs typeface="+mn-cs"/>
              </a:defRPr>
            </a:lvl2pPr>
            <a:lvl3pPr marL="914400" algn="l" rtl="0" fontAlgn="base">
              <a:spcBef>
                <a:spcPct val="0"/>
              </a:spcBef>
              <a:spcAft>
                <a:spcPct val="0"/>
              </a:spcAft>
              <a:defRPr sz="1600" b="1" kern="1200">
                <a:solidFill>
                  <a:schemeClr val="tx1"/>
                </a:solidFill>
                <a:latin typeface="Comic Sans MS" pitchFamily="66" charset="0"/>
                <a:ea typeface="+mn-ea"/>
                <a:cs typeface="+mn-cs"/>
              </a:defRPr>
            </a:lvl3pPr>
            <a:lvl4pPr marL="1371600" algn="l" rtl="0" fontAlgn="base">
              <a:spcBef>
                <a:spcPct val="0"/>
              </a:spcBef>
              <a:spcAft>
                <a:spcPct val="0"/>
              </a:spcAft>
              <a:defRPr sz="1600" b="1" kern="1200">
                <a:solidFill>
                  <a:schemeClr val="tx1"/>
                </a:solidFill>
                <a:latin typeface="Comic Sans MS" pitchFamily="66" charset="0"/>
                <a:ea typeface="+mn-ea"/>
                <a:cs typeface="+mn-cs"/>
              </a:defRPr>
            </a:lvl4pPr>
            <a:lvl5pPr marL="1828800" algn="l" rtl="0" fontAlgn="base">
              <a:spcBef>
                <a:spcPct val="0"/>
              </a:spcBef>
              <a:spcAft>
                <a:spcPct val="0"/>
              </a:spcAft>
              <a:defRPr sz="1600" b="1" kern="1200">
                <a:solidFill>
                  <a:schemeClr val="tx1"/>
                </a:solidFill>
                <a:latin typeface="Comic Sans MS" pitchFamily="66" charset="0"/>
                <a:ea typeface="+mn-ea"/>
                <a:cs typeface="+mn-cs"/>
              </a:defRPr>
            </a:lvl5pPr>
            <a:lvl6pPr marL="2286000" algn="l" defTabSz="914400" rtl="0" eaLnBrk="1" latinLnBrk="0" hangingPunct="1">
              <a:defRPr sz="1600" b="1" kern="1200">
                <a:solidFill>
                  <a:schemeClr val="tx1"/>
                </a:solidFill>
                <a:latin typeface="Comic Sans MS" pitchFamily="66" charset="0"/>
                <a:ea typeface="+mn-ea"/>
                <a:cs typeface="+mn-cs"/>
              </a:defRPr>
            </a:lvl6pPr>
            <a:lvl7pPr marL="2743200" algn="l" defTabSz="914400" rtl="0" eaLnBrk="1" latinLnBrk="0" hangingPunct="1">
              <a:defRPr sz="1600" b="1" kern="1200">
                <a:solidFill>
                  <a:schemeClr val="tx1"/>
                </a:solidFill>
                <a:latin typeface="Comic Sans MS" pitchFamily="66" charset="0"/>
                <a:ea typeface="+mn-ea"/>
                <a:cs typeface="+mn-cs"/>
              </a:defRPr>
            </a:lvl7pPr>
            <a:lvl8pPr marL="3200400" algn="l" defTabSz="914400" rtl="0" eaLnBrk="1" latinLnBrk="0" hangingPunct="1">
              <a:defRPr sz="1600" b="1" kern="1200">
                <a:solidFill>
                  <a:schemeClr val="tx1"/>
                </a:solidFill>
                <a:latin typeface="Comic Sans MS" pitchFamily="66" charset="0"/>
                <a:ea typeface="+mn-ea"/>
                <a:cs typeface="+mn-cs"/>
              </a:defRPr>
            </a:lvl8pPr>
            <a:lvl9pPr marL="3657600" algn="l" defTabSz="914400" rtl="0" eaLnBrk="1" latinLnBrk="0" hangingPunct="1">
              <a:defRPr sz="1600" b="1" kern="1200">
                <a:solidFill>
                  <a:schemeClr val="tx1"/>
                </a:solidFill>
                <a:latin typeface="Comic Sans MS" pitchFamily="66" charset="0"/>
                <a:ea typeface="+mn-ea"/>
                <a:cs typeface="+mn-cs"/>
              </a:defRPr>
            </a:lvl9pPr>
          </a:lstStyle>
          <a:p>
            <a:pPr>
              <a:defRPr/>
            </a:pPr>
            <a:fld id="{8138377F-5938-4BA9-803E-C530EB23E949}" type="slidenum">
              <a:rPr lang="en-US" smtClean="0"/>
              <a:pPr>
                <a:defRPr/>
              </a:pPr>
              <a:t>‹#›</a:t>
            </a:fld>
            <a:endParaRPr lang="en-US"/>
          </a:p>
        </p:txBody>
      </p:sp>
      <p:sp>
        <p:nvSpPr>
          <p:cNvPr id="16" name="Rectangle 21"/>
          <p:cNvSpPr txBox="1">
            <a:spLocks noChangeArrowheads="1"/>
          </p:cNvSpPr>
          <p:nvPr userDrawn="1"/>
        </p:nvSpPr>
        <p:spPr bwMode="auto">
          <a:xfrm>
            <a:off x="-27162" y="6690320"/>
            <a:ext cx="3479633" cy="234852"/>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50000"/>
              </a:spcBef>
              <a:spcAft>
                <a:spcPct val="0"/>
              </a:spcAft>
              <a:defRPr sz="1000" b="1" kern="1200">
                <a:solidFill>
                  <a:srgbClr val="FFFFFF"/>
                </a:solidFill>
                <a:latin typeface="Calibri" pitchFamily="34" charset="0"/>
                <a:ea typeface="+mn-ea"/>
                <a:cs typeface="Calibri" pitchFamily="34" charset="0"/>
              </a:defRPr>
            </a:lvl1pPr>
            <a:lvl2pPr marL="457200" algn="l" rtl="0" fontAlgn="base">
              <a:spcBef>
                <a:spcPct val="0"/>
              </a:spcBef>
              <a:spcAft>
                <a:spcPct val="0"/>
              </a:spcAft>
              <a:defRPr sz="1600" b="1" kern="1200">
                <a:solidFill>
                  <a:schemeClr val="tx1"/>
                </a:solidFill>
                <a:latin typeface="Comic Sans MS" pitchFamily="66" charset="0"/>
                <a:ea typeface="+mn-ea"/>
                <a:cs typeface="+mn-cs"/>
              </a:defRPr>
            </a:lvl2pPr>
            <a:lvl3pPr marL="914400" algn="l" rtl="0" fontAlgn="base">
              <a:spcBef>
                <a:spcPct val="0"/>
              </a:spcBef>
              <a:spcAft>
                <a:spcPct val="0"/>
              </a:spcAft>
              <a:defRPr sz="1600" b="1" kern="1200">
                <a:solidFill>
                  <a:schemeClr val="tx1"/>
                </a:solidFill>
                <a:latin typeface="Comic Sans MS" pitchFamily="66" charset="0"/>
                <a:ea typeface="+mn-ea"/>
                <a:cs typeface="+mn-cs"/>
              </a:defRPr>
            </a:lvl3pPr>
            <a:lvl4pPr marL="1371600" algn="l" rtl="0" fontAlgn="base">
              <a:spcBef>
                <a:spcPct val="0"/>
              </a:spcBef>
              <a:spcAft>
                <a:spcPct val="0"/>
              </a:spcAft>
              <a:defRPr sz="1600" b="1" kern="1200">
                <a:solidFill>
                  <a:schemeClr val="tx1"/>
                </a:solidFill>
                <a:latin typeface="Comic Sans MS" pitchFamily="66" charset="0"/>
                <a:ea typeface="+mn-ea"/>
                <a:cs typeface="+mn-cs"/>
              </a:defRPr>
            </a:lvl4pPr>
            <a:lvl5pPr marL="1828800" algn="l" rtl="0" fontAlgn="base">
              <a:spcBef>
                <a:spcPct val="0"/>
              </a:spcBef>
              <a:spcAft>
                <a:spcPct val="0"/>
              </a:spcAft>
              <a:defRPr sz="1600" b="1" kern="1200">
                <a:solidFill>
                  <a:schemeClr val="tx1"/>
                </a:solidFill>
                <a:latin typeface="Comic Sans MS" pitchFamily="66" charset="0"/>
                <a:ea typeface="+mn-ea"/>
                <a:cs typeface="+mn-cs"/>
              </a:defRPr>
            </a:lvl5pPr>
            <a:lvl6pPr marL="2286000" algn="l" defTabSz="914400" rtl="0" eaLnBrk="1" latinLnBrk="0" hangingPunct="1">
              <a:defRPr sz="1600" b="1" kern="1200">
                <a:solidFill>
                  <a:schemeClr val="tx1"/>
                </a:solidFill>
                <a:latin typeface="Comic Sans MS" pitchFamily="66" charset="0"/>
                <a:ea typeface="+mn-ea"/>
                <a:cs typeface="+mn-cs"/>
              </a:defRPr>
            </a:lvl6pPr>
            <a:lvl7pPr marL="2743200" algn="l" defTabSz="914400" rtl="0" eaLnBrk="1" latinLnBrk="0" hangingPunct="1">
              <a:defRPr sz="1600" b="1" kern="1200">
                <a:solidFill>
                  <a:schemeClr val="tx1"/>
                </a:solidFill>
                <a:latin typeface="Comic Sans MS" pitchFamily="66" charset="0"/>
                <a:ea typeface="+mn-ea"/>
                <a:cs typeface="+mn-cs"/>
              </a:defRPr>
            </a:lvl7pPr>
            <a:lvl8pPr marL="3200400" algn="l" defTabSz="914400" rtl="0" eaLnBrk="1" latinLnBrk="0" hangingPunct="1">
              <a:defRPr sz="1600" b="1" kern="1200">
                <a:solidFill>
                  <a:schemeClr val="tx1"/>
                </a:solidFill>
                <a:latin typeface="Comic Sans MS" pitchFamily="66" charset="0"/>
                <a:ea typeface="+mn-ea"/>
                <a:cs typeface="+mn-cs"/>
              </a:defRPr>
            </a:lvl8pPr>
            <a:lvl9pPr marL="3657600" algn="l" defTabSz="914400" rtl="0" eaLnBrk="1" latinLnBrk="0" hangingPunct="1">
              <a:defRPr sz="1600" b="1" kern="1200">
                <a:solidFill>
                  <a:schemeClr val="tx1"/>
                </a:solidFill>
                <a:latin typeface="Comic Sans MS" pitchFamily="66" charset="0"/>
                <a:ea typeface="+mn-ea"/>
                <a:cs typeface="+mn-cs"/>
              </a:defRPr>
            </a:lvl9pPr>
          </a:lstStyle>
          <a:p>
            <a:pPr algn="l">
              <a:defRPr/>
            </a:pPr>
            <a:r>
              <a:rPr lang="en-US" sz="1400"/>
              <a:t>Network</a:t>
            </a:r>
            <a:r>
              <a:rPr lang="en-US" sz="1400" baseline="0"/>
              <a:t> Based Computing Laboratory</a:t>
            </a:r>
            <a:endParaRPr lang="en-US" sz="1050"/>
          </a:p>
        </p:txBody>
      </p:sp>
    </p:spTree>
  </p:cSld>
  <p:clrMap bg1="lt1" tx1="dk1" bg2="lt2" tx2="dk2" accent1="accent1" accent2="accent2" accent3="accent3" accent4="accent4" accent5="accent5" accent6="accent6" hlink="hlink" folHlink="folHlink"/>
  <p:sldLayoutIdLst>
    <p:sldLayoutId id="2147483939" r:id="rId1"/>
    <p:sldLayoutId id="2147483928" r:id="rId2"/>
    <p:sldLayoutId id="2147483929" r:id="rId3"/>
    <p:sldLayoutId id="2147483930" r:id="rId4"/>
    <p:sldLayoutId id="2147483940" r:id="rId5"/>
    <p:sldLayoutId id="2147483941" r:id="rId6"/>
  </p:sldLayoutIdLst>
  <p:hf sldNum="0" hdr="0" ftr="0" dt="0"/>
  <p:txStyles>
    <p:titleStyle>
      <a:lvl1pPr algn="ctr" rtl="0" eaLnBrk="0" fontAlgn="base" hangingPunct="0">
        <a:spcBef>
          <a:spcPct val="0"/>
        </a:spcBef>
        <a:spcAft>
          <a:spcPct val="0"/>
        </a:spcAft>
        <a:defRPr kumimoji="1" sz="3200" b="1">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189" algn="ctr" rtl="0" eaLnBrk="0" fontAlgn="base" hangingPunct="0">
        <a:spcBef>
          <a:spcPct val="0"/>
        </a:spcBef>
        <a:spcAft>
          <a:spcPct val="0"/>
        </a:spcAft>
        <a:defRPr kumimoji="1" sz="3200" b="1">
          <a:solidFill>
            <a:schemeClr val="tx2"/>
          </a:solidFill>
          <a:latin typeface="Comic Sans MS" pitchFamily="66" charset="0"/>
        </a:defRPr>
      </a:lvl6pPr>
      <a:lvl7pPr marL="914377" algn="ctr" rtl="0" eaLnBrk="0" fontAlgn="base" hangingPunct="0">
        <a:spcBef>
          <a:spcPct val="0"/>
        </a:spcBef>
        <a:spcAft>
          <a:spcPct val="0"/>
        </a:spcAft>
        <a:defRPr kumimoji="1" sz="3200" b="1">
          <a:solidFill>
            <a:schemeClr val="tx2"/>
          </a:solidFill>
          <a:latin typeface="Comic Sans MS" pitchFamily="66" charset="0"/>
        </a:defRPr>
      </a:lvl7pPr>
      <a:lvl8pPr marL="1371566" algn="ctr" rtl="0" eaLnBrk="0" fontAlgn="base" hangingPunct="0">
        <a:spcBef>
          <a:spcPct val="0"/>
        </a:spcBef>
        <a:spcAft>
          <a:spcPct val="0"/>
        </a:spcAft>
        <a:defRPr kumimoji="1" sz="3200" b="1">
          <a:solidFill>
            <a:schemeClr val="tx2"/>
          </a:solidFill>
          <a:latin typeface="Comic Sans MS" pitchFamily="66" charset="0"/>
        </a:defRPr>
      </a:lvl8pPr>
      <a:lvl9pPr marL="1828754" algn="ctr" rtl="0" eaLnBrk="0" fontAlgn="base" hangingPunct="0">
        <a:spcBef>
          <a:spcPct val="0"/>
        </a:spcBef>
        <a:spcAft>
          <a:spcPct val="0"/>
        </a:spcAft>
        <a:defRPr kumimoji="1" sz="3200" b="1">
          <a:solidFill>
            <a:schemeClr val="tx2"/>
          </a:solidFill>
          <a:latin typeface="Comic Sans MS" pitchFamily="66" charset="0"/>
        </a:defRPr>
      </a:lvl9pPr>
    </p:titleStyle>
    <p:bodyStyle>
      <a:lvl1pPr marL="342891" indent="-342891" algn="l" rtl="0" eaLnBrk="0" fontAlgn="base" hangingPunct="0">
        <a:lnSpc>
          <a:spcPct val="120000"/>
        </a:lnSpc>
        <a:spcBef>
          <a:spcPct val="20000"/>
        </a:spcBef>
        <a:spcAft>
          <a:spcPct val="0"/>
        </a:spcAft>
        <a:buChar char="•"/>
        <a:defRPr kumimoji="1" lang="en-US" sz="2400" dirty="0" smtClean="0">
          <a:solidFill>
            <a:schemeClr val="tx1"/>
          </a:solidFill>
          <a:latin typeface="Calibri" pitchFamily="34" charset="0"/>
          <a:ea typeface="+mn-ea"/>
          <a:cs typeface="Calibri" pitchFamily="34" charset="0"/>
        </a:defRPr>
      </a:lvl1pPr>
      <a:lvl2pPr marL="742932" indent="-285744" algn="l" rtl="0" eaLnBrk="0" fontAlgn="base" hangingPunct="0">
        <a:lnSpc>
          <a:spcPct val="120000"/>
        </a:lnSpc>
        <a:spcBef>
          <a:spcPct val="20000"/>
        </a:spcBef>
        <a:spcAft>
          <a:spcPct val="0"/>
        </a:spcAft>
        <a:buChar char="–"/>
        <a:defRPr kumimoji="1" sz="2000">
          <a:solidFill>
            <a:schemeClr val="tx1"/>
          </a:solidFill>
          <a:latin typeface="Calibri" pitchFamily="34" charset="0"/>
          <a:cs typeface="Calibri" pitchFamily="34" charset="0"/>
        </a:defRPr>
      </a:lvl2pPr>
      <a:lvl3pPr marL="1142971" indent="-228594" algn="l" rtl="0" eaLnBrk="0" fontAlgn="base" hangingPunct="0">
        <a:lnSpc>
          <a:spcPct val="120000"/>
        </a:lnSpc>
        <a:spcBef>
          <a:spcPct val="20000"/>
        </a:spcBef>
        <a:spcAft>
          <a:spcPct val="0"/>
        </a:spcAft>
        <a:buChar char="•"/>
        <a:defRPr kumimoji="1" sz="1800">
          <a:solidFill>
            <a:schemeClr val="tx1"/>
          </a:solidFill>
          <a:latin typeface="Calibri" pitchFamily="34" charset="0"/>
          <a:cs typeface="Calibri" pitchFamily="34" charset="0"/>
        </a:defRPr>
      </a:lvl3pPr>
      <a:lvl4pPr marL="1600160" indent="-228594" algn="l" rtl="0" eaLnBrk="0" fontAlgn="base" hangingPunct="0">
        <a:lnSpc>
          <a:spcPct val="120000"/>
        </a:lnSpc>
        <a:spcBef>
          <a:spcPct val="20000"/>
        </a:spcBef>
        <a:spcAft>
          <a:spcPct val="0"/>
        </a:spcAft>
        <a:buChar char="–"/>
        <a:defRPr kumimoji="1" sz="1800">
          <a:solidFill>
            <a:schemeClr val="tx1"/>
          </a:solidFill>
          <a:latin typeface="Calibri" pitchFamily="34" charset="0"/>
          <a:cs typeface="Calibri" pitchFamily="34" charset="0"/>
        </a:defRPr>
      </a:lvl4pPr>
      <a:lvl5pPr marL="2057349" indent="-228594" algn="l" rtl="0" eaLnBrk="0" fontAlgn="base" hangingPunct="0">
        <a:lnSpc>
          <a:spcPct val="120000"/>
        </a:lnSpc>
        <a:spcBef>
          <a:spcPct val="20000"/>
        </a:spcBef>
        <a:spcAft>
          <a:spcPct val="0"/>
        </a:spcAft>
        <a:buChar char="•"/>
        <a:defRPr kumimoji="1" sz="1800">
          <a:solidFill>
            <a:schemeClr val="tx1"/>
          </a:solidFill>
          <a:latin typeface="Calibri" pitchFamily="34" charset="0"/>
          <a:cs typeface="Calibri" pitchFamily="34" charset="0"/>
        </a:defRPr>
      </a:lvl5pPr>
      <a:lvl6pPr marL="2514537" indent="-228594" algn="l" rtl="0" eaLnBrk="0" fontAlgn="base" hangingPunct="0">
        <a:spcBef>
          <a:spcPct val="20000"/>
        </a:spcBef>
        <a:spcAft>
          <a:spcPct val="0"/>
        </a:spcAft>
        <a:buChar char="•"/>
        <a:defRPr kumimoji="1" sz="1600">
          <a:solidFill>
            <a:schemeClr val="tx1"/>
          </a:solidFill>
          <a:latin typeface="+mn-lt"/>
        </a:defRPr>
      </a:lvl6pPr>
      <a:lvl7pPr marL="2971726" indent="-228594" algn="l" rtl="0" eaLnBrk="0" fontAlgn="base" hangingPunct="0">
        <a:spcBef>
          <a:spcPct val="20000"/>
        </a:spcBef>
        <a:spcAft>
          <a:spcPct val="0"/>
        </a:spcAft>
        <a:buChar char="•"/>
        <a:defRPr kumimoji="1" sz="1600">
          <a:solidFill>
            <a:schemeClr val="tx1"/>
          </a:solidFill>
          <a:latin typeface="+mn-lt"/>
        </a:defRPr>
      </a:lvl7pPr>
      <a:lvl8pPr marL="3428914" indent="-228594" algn="l" rtl="0" eaLnBrk="0" fontAlgn="base" hangingPunct="0">
        <a:spcBef>
          <a:spcPct val="20000"/>
        </a:spcBef>
        <a:spcAft>
          <a:spcPct val="0"/>
        </a:spcAft>
        <a:buChar char="•"/>
        <a:defRPr kumimoji="1" sz="1600">
          <a:solidFill>
            <a:schemeClr val="tx1"/>
          </a:solidFill>
          <a:latin typeface="+mn-lt"/>
        </a:defRPr>
      </a:lvl8pPr>
      <a:lvl9pPr marL="3886103" indent="-228594" algn="l" rtl="0" eaLnBrk="0" fontAlgn="base" hangingPunct="0">
        <a:spcBef>
          <a:spcPct val="20000"/>
        </a:spcBef>
        <a:spcAft>
          <a:spcPct val="0"/>
        </a:spcAft>
        <a:buChar char="•"/>
        <a:defRPr kumimoji="1" sz="16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nowlab.cse.ohio-state.edu/"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9.tiff"/><Relationship Id="rId5" Type="http://schemas.openxmlformats.org/officeDocument/2006/relationships/image" Target="../media/image34.jpe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tiff"/><Relationship Id="rId5" Type="http://schemas.openxmlformats.org/officeDocument/2006/relationships/image" Target="../media/image8.jpeg"/><Relationship Id="rId4" Type="http://schemas.openxmlformats.org/officeDocument/2006/relationships/hyperlink" Target="http://icicle.ai/"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bigdata-madesimple.com/machine-learning-explained-understanding-supervised-unsupervised-and-reinforcement-learning/"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sz="quarter"/>
          </p:nvPr>
        </p:nvSpPr>
        <p:spPr>
          <a:xfrm>
            <a:off x="79298" y="2127424"/>
            <a:ext cx="12014646" cy="1532175"/>
          </a:xfrm>
        </p:spPr>
        <p:txBody>
          <a:bodyPr lIns="121917" tIns="60958" rIns="121917" bIns="60958"/>
          <a:lstStyle/>
          <a:p>
            <a:r>
              <a:rPr lang="en-US" sz="3600" kern="0" dirty="0"/>
              <a:t>HARVEST: High-Performance Artificial Vision Framework for Expert Labeling using Semi-Supervised Training</a:t>
            </a:r>
          </a:p>
        </p:txBody>
      </p:sp>
      <p:sp>
        <p:nvSpPr>
          <p:cNvPr id="7" name="Rectangle 5"/>
          <p:cNvSpPr>
            <a:spLocks noChangeArrowheads="1"/>
          </p:cNvSpPr>
          <p:nvPr/>
        </p:nvSpPr>
        <p:spPr bwMode="auto">
          <a:xfrm>
            <a:off x="-9378" y="2371744"/>
            <a:ext cx="12191999" cy="521768"/>
          </a:xfrm>
          <a:prstGeom prst="rect">
            <a:avLst/>
          </a:prstGeom>
          <a:noFill/>
          <a:ln w="9525">
            <a:noFill/>
            <a:miter lim="800000"/>
            <a:headEnd/>
            <a:tailEnd/>
          </a:ln>
        </p:spPr>
        <p:txBody>
          <a:bodyPr lIns="122764" tIns="61382" rIns="122764" bIns="61382"/>
          <a:lstStyle/>
          <a:p>
            <a:pPr algn="ctr" eaLnBrk="0" hangingPunct="0">
              <a:spcBef>
                <a:spcPct val="20000"/>
              </a:spcBef>
            </a:pPr>
            <a:endParaRPr kumimoji="1" lang="en-US" sz="2400" dirty="0">
              <a:solidFill>
                <a:srgbClr val="000000"/>
              </a:solidFill>
              <a:latin typeface="Calibri" pitchFamily="34" charset="0"/>
              <a:cs typeface="Calibri" pitchFamily="34" charset="0"/>
            </a:endParaRPr>
          </a:p>
          <a:p>
            <a:pPr algn="ctr" eaLnBrk="0" hangingPunct="0">
              <a:spcBef>
                <a:spcPct val="20000"/>
              </a:spcBef>
            </a:pPr>
            <a:endParaRPr kumimoji="1" lang="en-US" sz="2400" dirty="0">
              <a:solidFill>
                <a:srgbClr val="000000"/>
              </a:solidFill>
              <a:latin typeface="Calibri" pitchFamily="34" charset="0"/>
              <a:cs typeface="Calibri" pitchFamily="34" charset="0"/>
            </a:endParaRPr>
          </a:p>
        </p:txBody>
      </p:sp>
      <p:pic>
        <p:nvPicPr>
          <p:cNvPr id="5" name="Picture 2" descr="ICICLE">
            <a:extLst>
              <a:ext uri="{FF2B5EF4-FFF2-40B4-BE49-F238E27FC236}">
                <a16:creationId xmlns:a16="http://schemas.microsoft.com/office/drawing/2014/main" id="{B2DEA8C0-9A5B-F9C1-4F80-0A1851B813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01" y="56888"/>
            <a:ext cx="1873691" cy="10517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090AF204-52F6-741B-9943-934E9C6B340D}"/>
              </a:ext>
            </a:extLst>
          </p:cNvPr>
          <p:cNvSpPr>
            <a:spLocks noChangeArrowheads="1"/>
          </p:cNvSpPr>
          <p:nvPr/>
        </p:nvSpPr>
        <p:spPr bwMode="auto">
          <a:xfrm>
            <a:off x="2083259" y="3648832"/>
            <a:ext cx="8016099" cy="804856"/>
          </a:xfrm>
          <a:prstGeom prst="rect">
            <a:avLst/>
          </a:prstGeom>
          <a:noFill/>
          <a:ln w="9525">
            <a:noFill/>
            <a:miter lim="800000"/>
            <a:headEnd/>
            <a:tailEnd/>
          </a:ln>
        </p:spPr>
        <p:txBody>
          <a:bodyPr lIns="92071" tIns="46036" rIns="92071" bIns="46036" anchor="t"/>
          <a:lstStyle/>
          <a:p>
            <a:pPr algn="ctr">
              <a:lnSpc>
                <a:spcPct val="120000"/>
              </a:lnSpc>
              <a:spcBef>
                <a:spcPct val="20000"/>
              </a:spcBef>
            </a:pPr>
            <a:endParaRPr kumimoji="1" lang="en-US" altLang="zh-CN" sz="2400" b="0" dirty="0">
              <a:solidFill>
                <a:srgbClr val="00B050"/>
              </a:solidFill>
              <a:latin typeface="Calibri"/>
              <a:ea typeface="宋体"/>
              <a:cs typeface="Calibri"/>
            </a:endParaRPr>
          </a:p>
        </p:txBody>
      </p:sp>
      <p:sp>
        <p:nvSpPr>
          <p:cNvPr id="3" name="Rectangle 5">
            <a:extLst>
              <a:ext uri="{FF2B5EF4-FFF2-40B4-BE49-F238E27FC236}">
                <a16:creationId xmlns:a16="http://schemas.microsoft.com/office/drawing/2014/main" id="{F04F4985-0DFE-9B1B-C99B-739F7293D058}"/>
              </a:ext>
            </a:extLst>
          </p:cNvPr>
          <p:cNvSpPr>
            <a:spLocks noChangeArrowheads="1"/>
          </p:cNvSpPr>
          <p:nvPr/>
        </p:nvSpPr>
        <p:spPr bwMode="auto">
          <a:xfrm>
            <a:off x="2661137" y="3878726"/>
            <a:ext cx="7137071" cy="887201"/>
          </a:xfrm>
          <a:prstGeom prst="rect">
            <a:avLst/>
          </a:prstGeom>
          <a:noFill/>
          <a:ln w="9525">
            <a:noFill/>
            <a:miter lim="800000"/>
            <a:headEnd/>
            <a:tailEnd/>
          </a:ln>
        </p:spPr>
        <p:txBody>
          <a:bodyPr lIns="92071" tIns="46036" rIns="92071" bIns="46036" anchor="t"/>
          <a:lstStyle/>
          <a:p>
            <a:pPr algn="ctr">
              <a:lnSpc>
                <a:spcPct val="120000"/>
              </a:lnSpc>
              <a:spcBef>
                <a:spcPct val="20000"/>
              </a:spcBef>
            </a:pPr>
            <a:r>
              <a:rPr kumimoji="1" lang="en-US" altLang="zh-CN" sz="2800" dirty="0">
                <a:solidFill>
                  <a:srgbClr val="FF3399"/>
                </a:solidFill>
                <a:latin typeface="Calibri"/>
                <a:ea typeface="宋体"/>
                <a:cs typeface="Calibri"/>
              </a:rPr>
              <a:t>Presentation at SC ’23</a:t>
            </a:r>
          </a:p>
          <a:p>
            <a:pPr algn="ctr">
              <a:lnSpc>
                <a:spcPct val="120000"/>
              </a:lnSpc>
              <a:spcBef>
                <a:spcPct val="20000"/>
              </a:spcBef>
            </a:pPr>
            <a:r>
              <a:rPr kumimoji="1" lang="en-US" altLang="zh-CN" sz="2800" b="0" dirty="0">
                <a:solidFill>
                  <a:schemeClr val="accent2"/>
                </a:solidFill>
                <a:latin typeface="Calibri" pitchFamily="34" charset="0"/>
              </a:rPr>
              <a:t>by</a:t>
            </a:r>
            <a:endParaRPr kumimoji="1" lang="en-US" altLang="zh-CN" sz="2400" b="0" dirty="0">
              <a:solidFill>
                <a:srgbClr val="FF3399"/>
              </a:solidFill>
              <a:latin typeface="Calibri" pitchFamily="34" charset="0"/>
            </a:endParaRPr>
          </a:p>
        </p:txBody>
      </p:sp>
      <p:sp>
        <p:nvSpPr>
          <p:cNvPr id="4" name="Subtitle 6">
            <a:extLst>
              <a:ext uri="{FF2B5EF4-FFF2-40B4-BE49-F238E27FC236}">
                <a16:creationId xmlns:a16="http://schemas.microsoft.com/office/drawing/2014/main" id="{62C544CD-3E01-BA55-5DAC-8DA040AC618C}"/>
              </a:ext>
            </a:extLst>
          </p:cNvPr>
          <p:cNvSpPr txBox="1">
            <a:spLocks/>
          </p:cNvSpPr>
          <p:nvPr/>
        </p:nvSpPr>
        <p:spPr bwMode="auto">
          <a:xfrm>
            <a:off x="4838741" y="5129290"/>
            <a:ext cx="2638423" cy="1386922"/>
          </a:xfrm>
          <a:prstGeom prst="rect">
            <a:avLst/>
          </a:prstGeom>
          <a:noFill/>
          <a:ln w="9525">
            <a:noFill/>
            <a:miter lim="800000"/>
            <a:headEnd/>
            <a:tailEnd/>
          </a:ln>
        </p:spPr>
        <p:txBody>
          <a:bodyPr vert="horz" wrap="square" lIns="122764" tIns="61382" rIns="122764" bIns="61382" numCol="1" anchor="t" anchorCtr="0" compatLnSpc="1">
            <a:prstTxWarp prst="textNoShape">
              <a:avLst/>
            </a:prstTxWarp>
          </a:bodyPr>
          <a:lstStyle/>
          <a:p>
            <a:pPr algn="ctr" defTabSz="1219170" eaLnBrk="0" hangingPunct="0">
              <a:lnSpc>
                <a:spcPct val="80000"/>
              </a:lnSpc>
              <a:spcBef>
                <a:spcPts val="1333"/>
              </a:spcBef>
              <a:defRPr/>
            </a:pPr>
            <a:r>
              <a:rPr kumimoji="1" lang="en-US" kern="0" dirty="0">
                <a:latin typeface="Calibri" pitchFamily="34" charset="0"/>
                <a:cs typeface="Calibri" pitchFamily="34" charset="0"/>
              </a:rPr>
              <a:t>Nawras Alnaasan</a:t>
            </a:r>
          </a:p>
          <a:p>
            <a:pPr algn="ctr" defTabSz="1219170" eaLnBrk="0" hangingPunct="0">
              <a:lnSpc>
                <a:spcPct val="80000"/>
              </a:lnSpc>
              <a:spcBef>
                <a:spcPts val="1333"/>
              </a:spcBef>
              <a:defRPr/>
            </a:pPr>
            <a:r>
              <a:rPr kumimoji="1" lang="en-US" b="0" kern="0" dirty="0">
                <a:latin typeface="Calibri" pitchFamily="34" charset="0"/>
                <a:cs typeface="Calibri" pitchFamily="34" charset="0"/>
              </a:rPr>
              <a:t>The Ohio State University</a:t>
            </a:r>
          </a:p>
          <a:p>
            <a:pPr algn="ctr" defTabSz="1219170" eaLnBrk="0" hangingPunct="0">
              <a:lnSpc>
                <a:spcPct val="80000"/>
              </a:lnSpc>
              <a:spcBef>
                <a:spcPts val="1333"/>
              </a:spcBef>
              <a:defRPr/>
            </a:pPr>
            <a:r>
              <a:rPr kumimoji="1" lang="en-US" b="0" kern="0" dirty="0">
                <a:solidFill>
                  <a:schemeClr val="tx2"/>
                </a:solidFill>
                <a:latin typeface="Calibri" pitchFamily="34" charset="0"/>
                <a:cs typeface="Calibri" pitchFamily="34" charset="0"/>
              </a:rPr>
              <a:t>alnaasan.1@osu.edu</a:t>
            </a:r>
          </a:p>
          <a:p>
            <a:pPr algn="ctr" eaLnBrk="0" hangingPunct="0">
              <a:lnSpc>
                <a:spcPct val="80000"/>
              </a:lnSpc>
              <a:spcBef>
                <a:spcPts val="1333"/>
              </a:spcBef>
              <a:defRPr/>
            </a:pPr>
            <a:r>
              <a:rPr kumimoji="1" lang="en-US" b="0" u="sng" kern="0" dirty="0">
                <a:solidFill>
                  <a:srgbClr val="320099"/>
                </a:solidFill>
                <a:latin typeface="Calibri" pitchFamily="34" charset="0"/>
                <a:cs typeface="Calibri" pitchFamily="34" charset="0"/>
              </a:rPr>
              <a:t>https://engineering.osu.edu/people/alnaasan.1</a:t>
            </a:r>
          </a:p>
        </p:txBody>
      </p:sp>
    </p:spTree>
    <p:extLst>
      <p:ext uri="{BB962C8B-B14F-4D97-AF65-F5344CB8AC3E}">
        <p14:creationId xmlns:p14="http://schemas.microsoft.com/office/powerpoint/2010/main" val="1363783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8E23E78-D76C-4B68-9240-98420D1FBE5E}"/>
              </a:ext>
            </a:extLst>
          </p:cNvPr>
          <p:cNvSpPr>
            <a:spLocks noGrp="1"/>
          </p:cNvSpPr>
          <p:nvPr/>
        </p:nvSpPr>
        <p:spPr>
          <a:xfrm>
            <a:off x="226253" y="177800"/>
            <a:ext cx="10795460" cy="772768"/>
          </a:xfrm>
          <a:prstGeom prst="rect">
            <a:avLst/>
          </a:prstGeom>
        </p:spPr>
        <p:txBody>
          <a:bodyPr lIns="121920" tIns="60960" rIns="121920" bIns="60960" anchor="t"/>
          <a:lstStyle>
            <a:lvl1pPr algn="l" rtl="0" eaLnBrk="0" fontAlgn="base" hangingPunct="0">
              <a:spcBef>
                <a:spcPct val="0"/>
              </a:spcBef>
              <a:spcAft>
                <a:spcPct val="0"/>
              </a:spcAft>
              <a:defRPr kumimoji="1" sz="2800" b="1">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200" algn="ctr" rtl="0" eaLnBrk="0" fontAlgn="base" hangingPunct="0">
              <a:spcBef>
                <a:spcPct val="0"/>
              </a:spcBef>
              <a:spcAft>
                <a:spcPct val="0"/>
              </a:spcAft>
              <a:defRPr kumimoji="1" sz="3200" b="1">
                <a:solidFill>
                  <a:schemeClr val="tx2"/>
                </a:solidFill>
                <a:latin typeface="Comic Sans MS" pitchFamily="66" charset="0"/>
              </a:defRPr>
            </a:lvl6pPr>
            <a:lvl7pPr marL="914400" algn="ctr" rtl="0" eaLnBrk="0" fontAlgn="base" hangingPunct="0">
              <a:spcBef>
                <a:spcPct val="0"/>
              </a:spcBef>
              <a:spcAft>
                <a:spcPct val="0"/>
              </a:spcAft>
              <a:defRPr kumimoji="1" sz="3200" b="1">
                <a:solidFill>
                  <a:schemeClr val="tx2"/>
                </a:solidFill>
                <a:latin typeface="Comic Sans MS" pitchFamily="66" charset="0"/>
              </a:defRPr>
            </a:lvl7pPr>
            <a:lvl8pPr marL="1371600" algn="ctr" rtl="0" eaLnBrk="0" fontAlgn="base" hangingPunct="0">
              <a:spcBef>
                <a:spcPct val="0"/>
              </a:spcBef>
              <a:spcAft>
                <a:spcPct val="0"/>
              </a:spcAft>
              <a:defRPr kumimoji="1" sz="3200" b="1">
                <a:solidFill>
                  <a:schemeClr val="tx2"/>
                </a:solidFill>
                <a:latin typeface="Comic Sans MS" pitchFamily="66" charset="0"/>
              </a:defRPr>
            </a:lvl8pPr>
            <a:lvl9pPr marL="1828800" algn="ctr" rtl="0" eaLnBrk="0" fontAlgn="base" hangingPunct="0">
              <a:spcBef>
                <a:spcPct val="0"/>
              </a:spcBef>
              <a:spcAft>
                <a:spcPct val="0"/>
              </a:spcAft>
              <a:defRPr kumimoji="1" sz="3200" b="1">
                <a:solidFill>
                  <a:schemeClr val="tx2"/>
                </a:solidFill>
                <a:latin typeface="Comic Sans MS" pitchFamily="66" charset="0"/>
              </a:defRPr>
            </a:lvl9pPr>
          </a:lstStyle>
          <a:p>
            <a:r>
              <a:rPr lang="en-US" sz="3733" dirty="0">
                <a:latin typeface="Calibri"/>
                <a:cs typeface="Calibri"/>
              </a:rPr>
              <a:t>The Data Labeling Challenge</a:t>
            </a:r>
          </a:p>
        </p:txBody>
      </p:sp>
      <p:sp>
        <p:nvSpPr>
          <p:cNvPr id="2" name="Content Placeholder 1">
            <a:extLst>
              <a:ext uri="{FF2B5EF4-FFF2-40B4-BE49-F238E27FC236}">
                <a16:creationId xmlns:a16="http://schemas.microsoft.com/office/drawing/2014/main" id="{4DA5F26B-EA01-628D-EAB7-D25768788283}"/>
              </a:ext>
            </a:extLst>
          </p:cNvPr>
          <p:cNvSpPr txBox="1">
            <a:spLocks/>
          </p:cNvSpPr>
          <p:nvPr/>
        </p:nvSpPr>
        <p:spPr bwMode="auto">
          <a:xfrm>
            <a:off x="226253" y="4322988"/>
            <a:ext cx="11875624" cy="1976212"/>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257168" indent="-257168"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557199" indent="-214308" algn="l" rtl="0" eaLnBrk="0" fontAlgn="base" hangingPunct="0">
              <a:lnSpc>
                <a:spcPct val="120000"/>
              </a:lnSpc>
              <a:spcBef>
                <a:spcPct val="20000"/>
              </a:spcBef>
              <a:spcAft>
                <a:spcPct val="0"/>
              </a:spcAft>
              <a:buChar char="–"/>
              <a:defRPr kumimoji="1" sz="1500">
                <a:solidFill>
                  <a:schemeClr val="tx1"/>
                </a:solidFill>
                <a:latin typeface="Calibri" pitchFamily="34" charset="0"/>
                <a:cs typeface="Calibri" pitchFamily="34" charset="0"/>
              </a:defRPr>
            </a:lvl2pPr>
            <a:lvl3pPr marL="857228"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3pPr>
            <a:lvl4pPr marL="1200120"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4pPr>
            <a:lvl5pPr marL="1543012"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5pPr>
            <a:lvl6pPr marL="1885903" indent="-171446" algn="l" rtl="0" eaLnBrk="0" fontAlgn="base" hangingPunct="0">
              <a:spcBef>
                <a:spcPct val="20000"/>
              </a:spcBef>
              <a:spcAft>
                <a:spcPct val="0"/>
              </a:spcAft>
              <a:buChar char="•"/>
              <a:defRPr kumimoji="1" sz="1200">
                <a:solidFill>
                  <a:schemeClr val="tx1"/>
                </a:solidFill>
                <a:latin typeface="+mn-lt"/>
              </a:defRPr>
            </a:lvl6pPr>
            <a:lvl7pPr marL="2228795" indent="-171446" algn="l" rtl="0" eaLnBrk="0" fontAlgn="base" hangingPunct="0">
              <a:spcBef>
                <a:spcPct val="20000"/>
              </a:spcBef>
              <a:spcAft>
                <a:spcPct val="0"/>
              </a:spcAft>
              <a:buChar char="•"/>
              <a:defRPr kumimoji="1" sz="1200">
                <a:solidFill>
                  <a:schemeClr val="tx1"/>
                </a:solidFill>
                <a:latin typeface="+mn-lt"/>
              </a:defRPr>
            </a:lvl7pPr>
            <a:lvl8pPr marL="2571686" indent="-171446" algn="l" rtl="0" eaLnBrk="0" fontAlgn="base" hangingPunct="0">
              <a:spcBef>
                <a:spcPct val="20000"/>
              </a:spcBef>
              <a:spcAft>
                <a:spcPct val="0"/>
              </a:spcAft>
              <a:buChar char="•"/>
              <a:defRPr kumimoji="1" sz="1200">
                <a:solidFill>
                  <a:schemeClr val="tx1"/>
                </a:solidFill>
                <a:latin typeface="+mn-lt"/>
              </a:defRPr>
            </a:lvl8pPr>
            <a:lvl9pPr marL="2914577" indent="-171446" algn="l" rtl="0" eaLnBrk="0" fontAlgn="base" hangingPunct="0">
              <a:spcBef>
                <a:spcPct val="20000"/>
              </a:spcBef>
              <a:spcAft>
                <a:spcPct val="0"/>
              </a:spcAft>
              <a:buChar char="•"/>
              <a:defRPr kumimoji="1" sz="1200">
                <a:solidFill>
                  <a:schemeClr val="tx1"/>
                </a:solidFill>
                <a:latin typeface="+mn-lt"/>
              </a:defRPr>
            </a:lvl9pPr>
          </a:lstStyle>
          <a:p>
            <a:pPr>
              <a:lnSpc>
                <a:spcPct val="100000"/>
              </a:lnSpc>
              <a:spcBef>
                <a:spcPts val="0"/>
              </a:spcBef>
              <a:spcAft>
                <a:spcPts val="1200"/>
              </a:spcAft>
            </a:pPr>
            <a:r>
              <a:rPr lang="en-US" sz="2100" b="0" kern="0" dirty="0">
                <a:latin typeface="Calibri"/>
                <a:cs typeface="Calibri"/>
              </a:rPr>
              <a:t>Data samples need to be fully labeled by an expert for training and evaluation.</a:t>
            </a:r>
          </a:p>
          <a:p>
            <a:pPr>
              <a:lnSpc>
                <a:spcPct val="100000"/>
              </a:lnSpc>
              <a:spcBef>
                <a:spcPts val="0"/>
              </a:spcBef>
              <a:spcAft>
                <a:spcPts val="1200"/>
              </a:spcAft>
            </a:pPr>
            <a:r>
              <a:rPr lang="en-US" sz="2100" b="0" kern="0" dirty="0">
                <a:latin typeface="Calibri"/>
                <a:cs typeface="Calibri"/>
              </a:rPr>
              <a:t>Datasets may be collected frequently and in large volumes (millions of </a:t>
            </a:r>
            <a:r>
              <a:rPr lang="en-US" sz="2100" b="0" u="sng" kern="0" dirty="0">
                <a:latin typeface="Calibri"/>
                <a:cs typeface="Calibri"/>
              </a:rPr>
              <a:t>unlabeled</a:t>
            </a:r>
            <a:r>
              <a:rPr lang="en-US" sz="2100" b="0" kern="0" dirty="0">
                <a:latin typeface="Calibri"/>
                <a:cs typeface="Calibri"/>
              </a:rPr>
              <a:t> images).</a:t>
            </a:r>
          </a:p>
          <a:p>
            <a:pPr>
              <a:lnSpc>
                <a:spcPct val="100000"/>
              </a:lnSpc>
              <a:spcBef>
                <a:spcPts val="0"/>
              </a:spcBef>
              <a:spcAft>
                <a:spcPts val="1200"/>
              </a:spcAft>
            </a:pPr>
            <a:r>
              <a:rPr lang="en-US" sz="2100" b="0" kern="0" dirty="0">
                <a:latin typeface="Calibri"/>
                <a:cs typeface="Calibri"/>
              </a:rPr>
              <a:t>Labeling data by experts is a significant bottleneck.</a:t>
            </a:r>
          </a:p>
          <a:p>
            <a:pPr>
              <a:lnSpc>
                <a:spcPct val="100000"/>
              </a:lnSpc>
              <a:spcBef>
                <a:spcPts val="0"/>
              </a:spcBef>
              <a:spcAft>
                <a:spcPts val="1200"/>
              </a:spcAft>
            </a:pPr>
            <a:r>
              <a:rPr lang="en-US" sz="2100" b="0" kern="0" dirty="0">
                <a:latin typeface="Calibri"/>
                <a:cs typeface="Calibri"/>
              </a:rPr>
              <a:t>Supervised learning can be time-consuming, costly, and infeasible for certain applications</a:t>
            </a:r>
          </a:p>
        </p:txBody>
      </p:sp>
      <p:sp>
        <p:nvSpPr>
          <p:cNvPr id="61" name="Content Placeholder 1">
            <a:extLst>
              <a:ext uri="{FF2B5EF4-FFF2-40B4-BE49-F238E27FC236}">
                <a16:creationId xmlns:a16="http://schemas.microsoft.com/office/drawing/2014/main" id="{D9A90314-0875-BE6D-B186-760C859CE1B6}"/>
              </a:ext>
            </a:extLst>
          </p:cNvPr>
          <p:cNvSpPr txBox="1">
            <a:spLocks/>
          </p:cNvSpPr>
          <p:nvPr/>
        </p:nvSpPr>
        <p:spPr bwMode="auto">
          <a:xfrm>
            <a:off x="226253" y="2136484"/>
            <a:ext cx="2332875" cy="519398"/>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257168" indent="-257168"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557199" indent="-214308" algn="l" rtl="0" eaLnBrk="0" fontAlgn="base" hangingPunct="0">
              <a:lnSpc>
                <a:spcPct val="120000"/>
              </a:lnSpc>
              <a:spcBef>
                <a:spcPct val="20000"/>
              </a:spcBef>
              <a:spcAft>
                <a:spcPct val="0"/>
              </a:spcAft>
              <a:buChar char="–"/>
              <a:defRPr kumimoji="1" sz="1500">
                <a:solidFill>
                  <a:schemeClr val="tx1"/>
                </a:solidFill>
                <a:latin typeface="Calibri" pitchFamily="34" charset="0"/>
                <a:cs typeface="Calibri" pitchFamily="34" charset="0"/>
              </a:defRPr>
            </a:lvl2pPr>
            <a:lvl3pPr marL="857228"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3pPr>
            <a:lvl4pPr marL="1200120"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4pPr>
            <a:lvl5pPr marL="1543012"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5pPr>
            <a:lvl6pPr marL="1885903" indent="-171446" algn="l" rtl="0" eaLnBrk="0" fontAlgn="base" hangingPunct="0">
              <a:spcBef>
                <a:spcPct val="20000"/>
              </a:spcBef>
              <a:spcAft>
                <a:spcPct val="0"/>
              </a:spcAft>
              <a:buChar char="•"/>
              <a:defRPr kumimoji="1" sz="1200">
                <a:solidFill>
                  <a:schemeClr val="tx1"/>
                </a:solidFill>
                <a:latin typeface="+mn-lt"/>
              </a:defRPr>
            </a:lvl6pPr>
            <a:lvl7pPr marL="2228795" indent="-171446" algn="l" rtl="0" eaLnBrk="0" fontAlgn="base" hangingPunct="0">
              <a:spcBef>
                <a:spcPct val="20000"/>
              </a:spcBef>
              <a:spcAft>
                <a:spcPct val="0"/>
              </a:spcAft>
              <a:buChar char="•"/>
              <a:defRPr kumimoji="1" sz="1200">
                <a:solidFill>
                  <a:schemeClr val="tx1"/>
                </a:solidFill>
                <a:latin typeface="+mn-lt"/>
              </a:defRPr>
            </a:lvl7pPr>
            <a:lvl8pPr marL="2571686" indent="-171446" algn="l" rtl="0" eaLnBrk="0" fontAlgn="base" hangingPunct="0">
              <a:spcBef>
                <a:spcPct val="20000"/>
              </a:spcBef>
              <a:spcAft>
                <a:spcPct val="0"/>
              </a:spcAft>
              <a:buChar char="•"/>
              <a:defRPr kumimoji="1" sz="1200">
                <a:solidFill>
                  <a:schemeClr val="tx1"/>
                </a:solidFill>
                <a:latin typeface="+mn-lt"/>
              </a:defRPr>
            </a:lvl8pPr>
            <a:lvl9pPr marL="2914577" indent="-171446" algn="l" rtl="0" eaLnBrk="0" fontAlgn="base" hangingPunct="0">
              <a:spcBef>
                <a:spcPct val="20000"/>
              </a:spcBef>
              <a:spcAft>
                <a:spcPct val="0"/>
              </a:spcAft>
              <a:buChar char="•"/>
              <a:defRPr kumimoji="1" sz="1200">
                <a:solidFill>
                  <a:schemeClr val="tx1"/>
                </a:solidFill>
                <a:latin typeface="+mn-lt"/>
              </a:defRPr>
            </a:lvl9pPr>
          </a:lstStyle>
          <a:p>
            <a:pPr marL="0" indent="0">
              <a:lnSpc>
                <a:spcPct val="100000"/>
              </a:lnSpc>
              <a:spcBef>
                <a:spcPts val="0"/>
              </a:spcBef>
              <a:spcAft>
                <a:spcPts val="1200"/>
              </a:spcAft>
              <a:buNone/>
            </a:pPr>
            <a:r>
              <a:rPr lang="en-US" sz="2800" kern="0" dirty="0">
                <a:solidFill>
                  <a:srgbClr val="FF0000"/>
                </a:solidFill>
                <a:latin typeface="Calibri"/>
                <a:cs typeface="Calibri"/>
              </a:rPr>
              <a:t>Challenge:</a:t>
            </a:r>
          </a:p>
        </p:txBody>
      </p:sp>
      <p:pic>
        <p:nvPicPr>
          <p:cNvPr id="3" name="Picture 2" descr="A diagram of two people&#10;&#10;Description automatically generated">
            <a:extLst>
              <a:ext uri="{FF2B5EF4-FFF2-40B4-BE49-F238E27FC236}">
                <a16:creationId xmlns:a16="http://schemas.microsoft.com/office/drawing/2014/main" id="{40C7677D-31AD-50DC-BB75-32EEC92D87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7356" y="1471196"/>
            <a:ext cx="8941718" cy="2127632"/>
          </a:xfrm>
          <a:prstGeom prst="rect">
            <a:avLst/>
          </a:prstGeom>
        </p:spPr>
      </p:pic>
    </p:spTree>
    <p:extLst>
      <p:ext uri="{BB962C8B-B14F-4D97-AF65-F5344CB8AC3E}">
        <p14:creationId xmlns:p14="http://schemas.microsoft.com/office/powerpoint/2010/main" val="2630104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6485" y="847300"/>
            <a:ext cx="11599030" cy="5674080"/>
          </a:xfrm>
        </p:spPr>
        <p:txBody>
          <a:bodyPr/>
          <a:lstStyle/>
          <a:p>
            <a:r>
              <a:rPr lang="en-US" sz="2800"/>
              <a:t>Why do we need Parallel Training?</a:t>
            </a:r>
          </a:p>
          <a:p>
            <a:r>
              <a:rPr lang="en-US" sz="2800"/>
              <a:t>Larger and Deeper models are being proposed</a:t>
            </a:r>
          </a:p>
          <a:p>
            <a:pPr lvl="1"/>
            <a:r>
              <a:rPr lang="en-US" sz="2400" b="1"/>
              <a:t>Language Models: RNNs -&gt; Transformers -&gt; BERT – GPT-(1,2,3,4)</a:t>
            </a:r>
          </a:p>
          <a:p>
            <a:pPr lvl="1"/>
            <a:r>
              <a:rPr lang="en-US" sz="2400" b="1"/>
              <a:t>Vision Models: AlexNet</a:t>
            </a:r>
            <a:r>
              <a:rPr lang="en-US" sz="2400"/>
              <a:t> -&gt; </a:t>
            </a:r>
            <a:r>
              <a:rPr lang="en-US" sz="2400" b="1"/>
              <a:t>ResNet</a:t>
            </a:r>
            <a:r>
              <a:rPr lang="en-US" sz="2400"/>
              <a:t> -&gt; </a:t>
            </a:r>
            <a:r>
              <a:rPr lang="en-US" sz="2400" b="1"/>
              <a:t>NASNet – AmoebaNet </a:t>
            </a:r>
            <a:r>
              <a:rPr lang="en-US" sz="2400" b="1">
                <a:sym typeface="Wingdings" panose="05000000000000000000" pitchFamily="2" charset="2"/>
              </a:rPr>
              <a:t> Vision Transformers</a:t>
            </a:r>
            <a:endParaRPr lang="en-US" sz="2400" b="1"/>
          </a:p>
          <a:p>
            <a:pPr lvl="1"/>
            <a:r>
              <a:rPr lang="en-US" sz="2400"/>
              <a:t>DNNs require a lot of memory and a lot of computation</a:t>
            </a:r>
          </a:p>
          <a:p>
            <a:pPr lvl="1"/>
            <a:r>
              <a:rPr lang="en-US" sz="2400"/>
              <a:t>Larger models cannot fit a GPU’s memory</a:t>
            </a:r>
          </a:p>
          <a:p>
            <a:r>
              <a:rPr lang="en-US" sz="2800"/>
              <a:t>Single GPU training cannot keep up with ever-larger models</a:t>
            </a:r>
          </a:p>
          <a:p>
            <a:r>
              <a:rPr lang="en-US" sz="2800"/>
              <a:t>Community has moved to multi-GPU training</a:t>
            </a:r>
          </a:p>
          <a:p>
            <a:r>
              <a:rPr lang="en-US" sz="2800"/>
              <a:t>Multi-GPU in one node is good but there is a limit to Scale-up (8-16 GPUs)</a:t>
            </a:r>
          </a:p>
          <a:p>
            <a:r>
              <a:rPr lang="en-US" sz="2800" b="1">
                <a:solidFill>
                  <a:srgbClr val="C00000"/>
                </a:solidFill>
              </a:rPr>
              <a:t>Multi-node (Distributed or Parallel) Training is necessary!!</a:t>
            </a:r>
          </a:p>
        </p:txBody>
      </p:sp>
      <p:sp>
        <p:nvSpPr>
          <p:cNvPr id="3" name="Title 2"/>
          <p:cNvSpPr>
            <a:spLocks noGrp="1"/>
          </p:cNvSpPr>
          <p:nvPr>
            <p:ph type="title"/>
          </p:nvPr>
        </p:nvSpPr>
        <p:spPr>
          <a:xfrm>
            <a:off x="120696" y="74532"/>
            <a:ext cx="10015749" cy="772768"/>
          </a:xfrm>
        </p:spPr>
        <p:txBody>
          <a:bodyPr/>
          <a:lstStyle/>
          <a:p>
            <a:r>
              <a:rPr lang="en-US" dirty="0"/>
              <a:t>The Computing Challenge</a:t>
            </a:r>
          </a:p>
        </p:txBody>
      </p:sp>
    </p:spTree>
    <p:extLst>
      <p:ext uri="{BB962C8B-B14F-4D97-AF65-F5344CB8AC3E}">
        <p14:creationId xmlns:p14="http://schemas.microsoft.com/office/powerpoint/2010/main" val="2638620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B466C1-8246-70B1-3C52-AB58132AF9FD}"/>
              </a:ext>
            </a:extLst>
          </p:cNvPr>
          <p:cNvSpPr>
            <a:spLocks noGrp="1"/>
          </p:cNvSpPr>
          <p:nvPr>
            <p:ph type="title"/>
          </p:nvPr>
        </p:nvSpPr>
        <p:spPr>
          <a:xfrm>
            <a:off x="592969" y="74532"/>
            <a:ext cx="11031341" cy="772768"/>
          </a:xfrm>
        </p:spPr>
        <p:txBody>
          <a:bodyPr/>
          <a:lstStyle/>
          <a:p>
            <a:r>
              <a:rPr lang="en-US" dirty="0"/>
              <a:t>The Application Domain Challenge (Digital Agriculture)</a:t>
            </a:r>
          </a:p>
        </p:txBody>
      </p:sp>
      <p:pic>
        <p:nvPicPr>
          <p:cNvPr id="7" name="Picture 6" descr="Calendar&#10;&#10;Description automatically generated">
            <a:extLst>
              <a:ext uri="{FF2B5EF4-FFF2-40B4-BE49-F238E27FC236}">
                <a16:creationId xmlns:a16="http://schemas.microsoft.com/office/drawing/2014/main" id="{B377C28A-511C-F16D-1901-1B2DBE4E87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176" y="2054884"/>
            <a:ext cx="2612568" cy="1257299"/>
          </a:xfrm>
          <a:prstGeom prst="rect">
            <a:avLst/>
          </a:prstGeom>
        </p:spPr>
      </p:pic>
      <p:pic>
        <p:nvPicPr>
          <p:cNvPr id="8" name="Picture 7">
            <a:extLst>
              <a:ext uri="{FF2B5EF4-FFF2-40B4-BE49-F238E27FC236}">
                <a16:creationId xmlns:a16="http://schemas.microsoft.com/office/drawing/2014/main" id="{18819D03-C8D7-45D0-EDA4-F2BDD4A98DD5}"/>
              </a:ext>
            </a:extLst>
          </p:cNvPr>
          <p:cNvPicPr>
            <a:picLocks noChangeAspect="1"/>
          </p:cNvPicPr>
          <p:nvPr/>
        </p:nvPicPr>
        <p:blipFill rotWithShape="1">
          <a:blip r:embed="rId3"/>
          <a:srcRect l="24647" t="17537" r="26054" b="18985"/>
          <a:stretch/>
        </p:blipFill>
        <p:spPr>
          <a:xfrm>
            <a:off x="3556260" y="1961347"/>
            <a:ext cx="2179429" cy="1634573"/>
          </a:xfrm>
          <a:prstGeom prst="rect">
            <a:avLst/>
          </a:prstGeom>
        </p:spPr>
      </p:pic>
      <p:pic>
        <p:nvPicPr>
          <p:cNvPr id="9" name="Picture 8" descr="Diagram, timeline&#10;&#10;Description automatically generated">
            <a:extLst>
              <a:ext uri="{FF2B5EF4-FFF2-40B4-BE49-F238E27FC236}">
                <a16:creationId xmlns:a16="http://schemas.microsoft.com/office/drawing/2014/main" id="{9C4AE33E-EEBB-B1BF-26AA-ABE5BD5E9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9205" y="1961348"/>
            <a:ext cx="2704408" cy="1553217"/>
          </a:xfrm>
          <a:prstGeom prst="rect">
            <a:avLst/>
          </a:prstGeom>
        </p:spPr>
      </p:pic>
      <p:pic>
        <p:nvPicPr>
          <p:cNvPr id="10" name="Picture 9" descr="A picture containing ground, outdoor, plant, tree&#10;&#10;Description automatically generated">
            <a:extLst>
              <a:ext uri="{FF2B5EF4-FFF2-40B4-BE49-F238E27FC236}">
                <a16:creationId xmlns:a16="http://schemas.microsoft.com/office/drawing/2014/main" id="{1A79D6CC-B5CE-B851-0E05-54B4566966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7131" y="1961347"/>
            <a:ext cx="2573021" cy="1350836"/>
          </a:xfrm>
          <a:prstGeom prst="rect">
            <a:avLst/>
          </a:prstGeom>
        </p:spPr>
      </p:pic>
      <p:pic>
        <p:nvPicPr>
          <p:cNvPr id="11" name="Picture 10" descr="A close-up of some plants&#10;&#10;Description automatically generated with low confidence">
            <a:extLst>
              <a:ext uri="{FF2B5EF4-FFF2-40B4-BE49-F238E27FC236}">
                <a16:creationId xmlns:a16="http://schemas.microsoft.com/office/drawing/2014/main" id="{50BF086A-E80D-8892-809F-050CE0EBF2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177" y="4369087"/>
            <a:ext cx="2193001" cy="1644751"/>
          </a:xfrm>
          <a:prstGeom prst="rect">
            <a:avLst/>
          </a:prstGeom>
        </p:spPr>
      </p:pic>
      <p:pic>
        <p:nvPicPr>
          <p:cNvPr id="12" name="Picture 11">
            <a:extLst>
              <a:ext uri="{FF2B5EF4-FFF2-40B4-BE49-F238E27FC236}">
                <a16:creationId xmlns:a16="http://schemas.microsoft.com/office/drawing/2014/main" id="{0F43825C-8805-97D8-1E1B-A54A8B3315B5}"/>
              </a:ext>
            </a:extLst>
          </p:cNvPr>
          <p:cNvPicPr>
            <a:picLocks noChangeAspect="1"/>
          </p:cNvPicPr>
          <p:nvPr/>
        </p:nvPicPr>
        <p:blipFill>
          <a:blip r:embed="rId7"/>
          <a:stretch>
            <a:fillRect/>
          </a:stretch>
        </p:blipFill>
        <p:spPr>
          <a:xfrm>
            <a:off x="3413557" y="4369087"/>
            <a:ext cx="2522491" cy="1634573"/>
          </a:xfrm>
          <a:prstGeom prst="rect">
            <a:avLst/>
          </a:prstGeom>
        </p:spPr>
      </p:pic>
      <p:pic>
        <p:nvPicPr>
          <p:cNvPr id="13" name="Picture 12">
            <a:extLst>
              <a:ext uri="{FF2B5EF4-FFF2-40B4-BE49-F238E27FC236}">
                <a16:creationId xmlns:a16="http://schemas.microsoft.com/office/drawing/2014/main" id="{CDB9B5A8-2AEE-A72B-ABDC-8FB7A7DA7F9F}"/>
              </a:ext>
            </a:extLst>
          </p:cNvPr>
          <p:cNvPicPr>
            <a:picLocks noChangeAspect="1"/>
          </p:cNvPicPr>
          <p:nvPr/>
        </p:nvPicPr>
        <p:blipFill rotWithShape="1">
          <a:blip r:embed="rId8"/>
          <a:srcRect l="40679" t="29333" r="20272" b="16720"/>
          <a:stretch/>
        </p:blipFill>
        <p:spPr>
          <a:xfrm>
            <a:off x="6726428" y="4369087"/>
            <a:ext cx="2193003" cy="1625295"/>
          </a:xfrm>
          <a:prstGeom prst="rect">
            <a:avLst/>
          </a:prstGeom>
        </p:spPr>
      </p:pic>
      <p:pic>
        <p:nvPicPr>
          <p:cNvPr id="14" name="Picture 13" descr="A close-up of some plants&#10;&#10;Description automatically generated with low confidence">
            <a:extLst>
              <a:ext uri="{FF2B5EF4-FFF2-40B4-BE49-F238E27FC236}">
                <a16:creationId xmlns:a16="http://schemas.microsoft.com/office/drawing/2014/main" id="{673191A4-423F-3AEE-11C9-8BEF8221B4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09813" y="4369087"/>
            <a:ext cx="2167060" cy="1625295"/>
          </a:xfrm>
          <a:prstGeom prst="rect">
            <a:avLst/>
          </a:prstGeom>
        </p:spPr>
      </p:pic>
      <p:sp>
        <p:nvSpPr>
          <p:cNvPr id="2" name="Content Placeholder 1">
            <a:extLst>
              <a:ext uri="{FF2B5EF4-FFF2-40B4-BE49-F238E27FC236}">
                <a16:creationId xmlns:a16="http://schemas.microsoft.com/office/drawing/2014/main" id="{D4FE22DC-E090-C296-A6F2-FDD801525854}"/>
              </a:ext>
            </a:extLst>
          </p:cNvPr>
          <p:cNvSpPr>
            <a:spLocks noGrp="1"/>
          </p:cNvSpPr>
          <p:nvPr>
            <p:ph idx="1"/>
          </p:nvPr>
        </p:nvSpPr>
        <p:spPr>
          <a:xfrm>
            <a:off x="70872" y="3554734"/>
            <a:ext cx="3145952" cy="524533"/>
          </a:xfrm>
        </p:spPr>
        <p:txBody>
          <a:bodyPr/>
          <a:lstStyle/>
          <a:p>
            <a:pPr marL="0" indent="0" algn="ctr">
              <a:buNone/>
            </a:pPr>
            <a:r>
              <a:rPr lang="en-US" sz="1867" dirty="0"/>
              <a:t>Residue Cover on Soil Surface</a:t>
            </a:r>
          </a:p>
          <a:p>
            <a:pPr marL="0" indent="0" algn="ctr">
              <a:buNone/>
            </a:pPr>
            <a:endParaRPr lang="en-US" sz="1867" dirty="0"/>
          </a:p>
        </p:txBody>
      </p:sp>
      <p:sp>
        <p:nvSpPr>
          <p:cNvPr id="4" name="Content Placeholder 1">
            <a:extLst>
              <a:ext uri="{FF2B5EF4-FFF2-40B4-BE49-F238E27FC236}">
                <a16:creationId xmlns:a16="http://schemas.microsoft.com/office/drawing/2014/main" id="{385A49FD-DDE3-1FAD-2709-323707B0F905}"/>
              </a:ext>
            </a:extLst>
          </p:cNvPr>
          <p:cNvSpPr txBox="1">
            <a:spLocks/>
          </p:cNvSpPr>
          <p:nvPr/>
        </p:nvSpPr>
        <p:spPr bwMode="auto">
          <a:xfrm>
            <a:off x="3473582" y="3559814"/>
            <a:ext cx="2262108" cy="524533"/>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742950" indent="-285750" algn="l" rtl="0" eaLnBrk="0" fontAlgn="base" hangingPunct="0">
              <a:lnSpc>
                <a:spcPct val="120000"/>
              </a:lnSpc>
              <a:spcBef>
                <a:spcPct val="20000"/>
              </a:spcBef>
              <a:spcAft>
                <a:spcPct val="0"/>
              </a:spcAft>
              <a:buChar char="–"/>
              <a:defRPr kumimoji="1" sz="1600">
                <a:solidFill>
                  <a:schemeClr val="tx1"/>
                </a:solidFill>
                <a:latin typeface="Calibri" pitchFamily="34" charset="0"/>
                <a:cs typeface="Calibri" pitchFamily="34" charset="0"/>
              </a:defRPr>
            </a:lvl2pPr>
            <a:lvl3pPr marL="11430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3pPr>
            <a:lvl4pPr marL="16002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4pPr>
            <a:lvl5pPr marL="20574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5pPr>
            <a:lvl6pPr marL="2514600" indent="-228600" algn="l" rtl="0" eaLnBrk="0" fontAlgn="base" hangingPunct="0">
              <a:spcBef>
                <a:spcPct val="20000"/>
              </a:spcBef>
              <a:spcAft>
                <a:spcPct val="0"/>
              </a:spcAft>
              <a:buChar char="•"/>
              <a:defRPr kumimoji="1" sz="1600">
                <a:solidFill>
                  <a:schemeClr val="tx1"/>
                </a:solidFill>
                <a:latin typeface="+mn-lt"/>
              </a:defRPr>
            </a:lvl6pPr>
            <a:lvl7pPr marL="2971800" indent="-228600" algn="l" rtl="0" eaLnBrk="0" fontAlgn="base" hangingPunct="0">
              <a:spcBef>
                <a:spcPct val="20000"/>
              </a:spcBef>
              <a:spcAft>
                <a:spcPct val="0"/>
              </a:spcAft>
              <a:buChar char="•"/>
              <a:defRPr kumimoji="1" sz="1600">
                <a:solidFill>
                  <a:schemeClr val="tx1"/>
                </a:solidFill>
                <a:latin typeface="+mn-lt"/>
              </a:defRPr>
            </a:lvl7pPr>
            <a:lvl8pPr marL="3429000" indent="-228600" algn="l" rtl="0" eaLnBrk="0" fontAlgn="base" hangingPunct="0">
              <a:spcBef>
                <a:spcPct val="20000"/>
              </a:spcBef>
              <a:spcAft>
                <a:spcPct val="0"/>
              </a:spcAft>
              <a:buChar char="•"/>
              <a:defRPr kumimoji="1" sz="1600">
                <a:solidFill>
                  <a:schemeClr val="tx1"/>
                </a:solidFill>
                <a:latin typeface="+mn-lt"/>
              </a:defRPr>
            </a:lvl8pPr>
            <a:lvl9pPr marL="3886200" indent="-228600" algn="l" rtl="0" eaLnBrk="0" fontAlgn="base" hangingPunct="0">
              <a:spcBef>
                <a:spcPct val="20000"/>
              </a:spcBef>
              <a:spcAft>
                <a:spcPct val="0"/>
              </a:spcAft>
              <a:buChar char="•"/>
              <a:defRPr kumimoji="1" sz="1600">
                <a:solidFill>
                  <a:schemeClr val="tx1"/>
                </a:solidFill>
                <a:latin typeface="+mn-lt"/>
              </a:defRPr>
            </a:lvl9pPr>
          </a:lstStyle>
          <a:p>
            <a:pPr marL="0" indent="0" algn="ctr">
              <a:buNone/>
            </a:pPr>
            <a:r>
              <a:rPr lang="en-US" sz="1867" b="0" kern="0" dirty="0"/>
              <a:t>Soil Aggregate Size</a:t>
            </a:r>
          </a:p>
        </p:txBody>
      </p:sp>
      <p:sp>
        <p:nvSpPr>
          <p:cNvPr id="5" name="Content Placeholder 1">
            <a:extLst>
              <a:ext uri="{FF2B5EF4-FFF2-40B4-BE49-F238E27FC236}">
                <a16:creationId xmlns:a16="http://schemas.microsoft.com/office/drawing/2014/main" id="{F6A8EEB5-60ED-234E-86F8-9A29A95F6495}"/>
              </a:ext>
            </a:extLst>
          </p:cNvPr>
          <p:cNvSpPr txBox="1">
            <a:spLocks/>
          </p:cNvSpPr>
          <p:nvPr/>
        </p:nvSpPr>
        <p:spPr bwMode="auto">
          <a:xfrm>
            <a:off x="6470355" y="3559814"/>
            <a:ext cx="2262108" cy="524533"/>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742950" indent="-285750" algn="l" rtl="0" eaLnBrk="0" fontAlgn="base" hangingPunct="0">
              <a:lnSpc>
                <a:spcPct val="120000"/>
              </a:lnSpc>
              <a:spcBef>
                <a:spcPct val="20000"/>
              </a:spcBef>
              <a:spcAft>
                <a:spcPct val="0"/>
              </a:spcAft>
              <a:buChar char="–"/>
              <a:defRPr kumimoji="1" sz="1600">
                <a:solidFill>
                  <a:schemeClr val="tx1"/>
                </a:solidFill>
                <a:latin typeface="Calibri" pitchFamily="34" charset="0"/>
                <a:cs typeface="Calibri" pitchFamily="34" charset="0"/>
              </a:defRPr>
            </a:lvl2pPr>
            <a:lvl3pPr marL="11430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3pPr>
            <a:lvl4pPr marL="16002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4pPr>
            <a:lvl5pPr marL="20574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5pPr>
            <a:lvl6pPr marL="2514600" indent="-228600" algn="l" rtl="0" eaLnBrk="0" fontAlgn="base" hangingPunct="0">
              <a:spcBef>
                <a:spcPct val="20000"/>
              </a:spcBef>
              <a:spcAft>
                <a:spcPct val="0"/>
              </a:spcAft>
              <a:buChar char="•"/>
              <a:defRPr kumimoji="1" sz="1600">
                <a:solidFill>
                  <a:schemeClr val="tx1"/>
                </a:solidFill>
                <a:latin typeface="+mn-lt"/>
              </a:defRPr>
            </a:lvl6pPr>
            <a:lvl7pPr marL="2971800" indent="-228600" algn="l" rtl="0" eaLnBrk="0" fontAlgn="base" hangingPunct="0">
              <a:spcBef>
                <a:spcPct val="20000"/>
              </a:spcBef>
              <a:spcAft>
                <a:spcPct val="0"/>
              </a:spcAft>
              <a:buChar char="•"/>
              <a:defRPr kumimoji="1" sz="1600">
                <a:solidFill>
                  <a:schemeClr val="tx1"/>
                </a:solidFill>
                <a:latin typeface="+mn-lt"/>
              </a:defRPr>
            </a:lvl7pPr>
            <a:lvl8pPr marL="3429000" indent="-228600" algn="l" rtl="0" eaLnBrk="0" fontAlgn="base" hangingPunct="0">
              <a:spcBef>
                <a:spcPct val="20000"/>
              </a:spcBef>
              <a:spcAft>
                <a:spcPct val="0"/>
              </a:spcAft>
              <a:buChar char="•"/>
              <a:defRPr kumimoji="1" sz="1600">
                <a:solidFill>
                  <a:schemeClr val="tx1"/>
                </a:solidFill>
                <a:latin typeface="+mn-lt"/>
              </a:defRPr>
            </a:lvl8pPr>
            <a:lvl9pPr marL="3886200" indent="-228600" algn="l" rtl="0" eaLnBrk="0" fontAlgn="base" hangingPunct="0">
              <a:spcBef>
                <a:spcPct val="20000"/>
              </a:spcBef>
              <a:spcAft>
                <a:spcPct val="0"/>
              </a:spcAft>
              <a:buChar char="•"/>
              <a:defRPr kumimoji="1" sz="1600">
                <a:solidFill>
                  <a:schemeClr val="tx1"/>
                </a:solidFill>
                <a:latin typeface="+mn-lt"/>
              </a:defRPr>
            </a:lvl9pPr>
          </a:lstStyle>
          <a:p>
            <a:pPr marL="0" indent="0" algn="ctr">
              <a:buNone/>
            </a:pPr>
            <a:r>
              <a:rPr lang="en-US" sz="1867" b="0" kern="0"/>
              <a:t>Wheat Development</a:t>
            </a:r>
          </a:p>
        </p:txBody>
      </p:sp>
      <p:sp>
        <p:nvSpPr>
          <p:cNvPr id="6" name="Content Placeholder 1">
            <a:extLst>
              <a:ext uri="{FF2B5EF4-FFF2-40B4-BE49-F238E27FC236}">
                <a16:creationId xmlns:a16="http://schemas.microsoft.com/office/drawing/2014/main" id="{45E6D7D5-3E30-75D1-C177-FD12F896C96E}"/>
              </a:ext>
            </a:extLst>
          </p:cNvPr>
          <p:cNvSpPr txBox="1">
            <a:spLocks/>
          </p:cNvSpPr>
          <p:nvPr/>
        </p:nvSpPr>
        <p:spPr bwMode="auto">
          <a:xfrm>
            <a:off x="9662287" y="3431398"/>
            <a:ext cx="2262108" cy="524533"/>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742950" indent="-285750" algn="l" rtl="0" eaLnBrk="0" fontAlgn="base" hangingPunct="0">
              <a:lnSpc>
                <a:spcPct val="120000"/>
              </a:lnSpc>
              <a:spcBef>
                <a:spcPct val="20000"/>
              </a:spcBef>
              <a:spcAft>
                <a:spcPct val="0"/>
              </a:spcAft>
              <a:buChar char="–"/>
              <a:defRPr kumimoji="1" sz="1600">
                <a:solidFill>
                  <a:schemeClr val="tx1"/>
                </a:solidFill>
                <a:latin typeface="Calibri" pitchFamily="34" charset="0"/>
                <a:cs typeface="Calibri" pitchFamily="34" charset="0"/>
              </a:defRPr>
            </a:lvl2pPr>
            <a:lvl3pPr marL="11430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3pPr>
            <a:lvl4pPr marL="16002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4pPr>
            <a:lvl5pPr marL="20574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5pPr>
            <a:lvl6pPr marL="2514600" indent="-228600" algn="l" rtl="0" eaLnBrk="0" fontAlgn="base" hangingPunct="0">
              <a:spcBef>
                <a:spcPct val="20000"/>
              </a:spcBef>
              <a:spcAft>
                <a:spcPct val="0"/>
              </a:spcAft>
              <a:buChar char="•"/>
              <a:defRPr kumimoji="1" sz="1600">
                <a:solidFill>
                  <a:schemeClr val="tx1"/>
                </a:solidFill>
                <a:latin typeface="+mn-lt"/>
              </a:defRPr>
            </a:lvl6pPr>
            <a:lvl7pPr marL="2971800" indent="-228600" algn="l" rtl="0" eaLnBrk="0" fontAlgn="base" hangingPunct="0">
              <a:spcBef>
                <a:spcPct val="20000"/>
              </a:spcBef>
              <a:spcAft>
                <a:spcPct val="0"/>
              </a:spcAft>
              <a:buChar char="•"/>
              <a:defRPr kumimoji="1" sz="1600">
                <a:solidFill>
                  <a:schemeClr val="tx1"/>
                </a:solidFill>
                <a:latin typeface="+mn-lt"/>
              </a:defRPr>
            </a:lvl7pPr>
            <a:lvl8pPr marL="3429000" indent="-228600" algn="l" rtl="0" eaLnBrk="0" fontAlgn="base" hangingPunct="0">
              <a:spcBef>
                <a:spcPct val="20000"/>
              </a:spcBef>
              <a:spcAft>
                <a:spcPct val="0"/>
              </a:spcAft>
              <a:buChar char="•"/>
              <a:defRPr kumimoji="1" sz="1600">
                <a:solidFill>
                  <a:schemeClr val="tx1"/>
                </a:solidFill>
                <a:latin typeface="+mn-lt"/>
              </a:defRPr>
            </a:lvl8pPr>
            <a:lvl9pPr marL="3886200" indent="-228600" algn="l" rtl="0" eaLnBrk="0" fontAlgn="base" hangingPunct="0">
              <a:spcBef>
                <a:spcPct val="20000"/>
              </a:spcBef>
              <a:spcAft>
                <a:spcPct val="0"/>
              </a:spcAft>
              <a:buChar char="•"/>
              <a:defRPr kumimoji="1" sz="1600">
                <a:solidFill>
                  <a:schemeClr val="tx1"/>
                </a:solidFill>
                <a:latin typeface="+mn-lt"/>
              </a:defRPr>
            </a:lvl9pPr>
          </a:lstStyle>
          <a:p>
            <a:pPr marL="0" indent="0" algn="ctr">
              <a:buNone/>
            </a:pPr>
            <a:r>
              <a:rPr lang="en-US" sz="1867" b="0" kern="0"/>
              <a:t>Non-Uniform Emergence</a:t>
            </a:r>
          </a:p>
        </p:txBody>
      </p:sp>
      <p:sp>
        <p:nvSpPr>
          <p:cNvPr id="15" name="Content Placeholder 1">
            <a:extLst>
              <a:ext uri="{FF2B5EF4-FFF2-40B4-BE49-F238E27FC236}">
                <a16:creationId xmlns:a16="http://schemas.microsoft.com/office/drawing/2014/main" id="{67913CFF-5151-7523-C5BB-A38C1B5C1C56}"/>
              </a:ext>
            </a:extLst>
          </p:cNvPr>
          <p:cNvSpPr txBox="1">
            <a:spLocks/>
          </p:cNvSpPr>
          <p:nvPr/>
        </p:nvSpPr>
        <p:spPr bwMode="auto">
          <a:xfrm>
            <a:off x="361070" y="5994382"/>
            <a:ext cx="2262108" cy="524533"/>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742950" indent="-285750" algn="l" rtl="0" eaLnBrk="0" fontAlgn="base" hangingPunct="0">
              <a:lnSpc>
                <a:spcPct val="120000"/>
              </a:lnSpc>
              <a:spcBef>
                <a:spcPct val="20000"/>
              </a:spcBef>
              <a:spcAft>
                <a:spcPct val="0"/>
              </a:spcAft>
              <a:buChar char="–"/>
              <a:defRPr kumimoji="1" sz="1600">
                <a:solidFill>
                  <a:schemeClr val="tx1"/>
                </a:solidFill>
                <a:latin typeface="Calibri" pitchFamily="34" charset="0"/>
                <a:cs typeface="Calibri" pitchFamily="34" charset="0"/>
              </a:defRPr>
            </a:lvl2pPr>
            <a:lvl3pPr marL="11430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3pPr>
            <a:lvl4pPr marL="16002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4pPr>
            <a:lvl5pPr marL="20574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5pPr>
            <a:lvl6pPr marL="2514600" indent="-228600" algn="l" rtl="0" eaLnBrk="0" fontAlgn="base" hangingPunct="0">
              <a:spcBef>
                <a:spcPct val="20000"/>
              </a:spcBef>
              <a:spcAft>
                <a:spcPct val="0"/>
              </a:spcAft>
              <a:buChar char="•"/>
              <a:defRPr kumimoji="1" sz="1600">
                <a:solidFill>
                  <a:schemeClr val="tx1"/>
                </a:solidFill>
                <a:latin typeface="+mn-lt"/>
              </a:defRPr>
            </a:lvl6pPr>
            <a:lvl7pPr marL="2971800" indent="-228600" algn="l" rtl="0" eaLnBrk="0" fontAlgn="base" hangingPunct="0">
              <a:spcBef>
                <a:spcPct val="20000"/>
              </a:spcBef>
              <a:spcAft>
                <a:spcPct val="0"/>
              </a:spcAft>
              <a:buChar char="•"/>
              <a:defRPr kumimoji="1" sz="1600">
                <a:solidFill>
                  <a:schemeClr val="tx1"/>
                </a:solidFill>
                <a:latin typeface="+mn-lt"/>
              </a:defRPr>
            </a:lvl7pPr>
            <a:lvl8pPr marL="3429000" indent="-228600" algn="l" rtl="0" eaLnBrk="0" fontAlgn="base" hangingPunct="0">
              <a:spcBef>
                <a:spcPct val="20000"/>
              </a:spcBef>
              <a:spcAft>
                <a:spcPct val="0"/>
              </a:spcAft>
              <a:buChar char="•"/>
              <a:defRPr kumimoji="1" sz="1600">
                <a:solidFill>
                  <a:schemeClr val="tx1"/>
                </a:solidFill>
                <a:latin typeface="+mn-lt"/>
              </a:defRPr>
            </a:lvl8pPr>
            <a:lvl9pPr marL="3886200" indent="-228600" algn="l" rtl="0" eaLnBrk="0" fontAlgn="base" hangingPunct="0">
              <a:spcBef>
                <a:spcPct val="20000"/>
              </a:spcBef>
              <a:spcAft>
                <a:spcPct val="0"/>
              </a:spcAft>
              <a:buChar char="•"/>
              <a:defRPr kumimoji="1" sz="1600">
                <a:solidFill>
                  <a:schemeClr val="tx1"/>
                </a:solidFill>
                <a:latin typeface="+mn-lt"/>
              </a:defRPr>
            </a:lvl9pPr>
          </a:lstStyle>
          <a:p>
            <a:pPr marL="0" indent="0" algn="ctr">
              <a:buNone/>
            </a:pPr>
            <a:r>
              <a:rPr lang="en-US" sz="1867" b="0" kern="0"/>
              <a:t>Nitrogen Deficiency</a:t>
            </a:r>
          </a:p>
        </p:txBody>
      </p:sp>
      <p:sp>
        <p:nvSpPr>
          <p:cNvPr id="16" name="Content Placeholder 1">
            <a:extLst>
              <a:ext uri="{FF2B5EF4-FFF2-40B4-BE49-F238E27FC236}">
                <a16:creationId xmlns:a16="http://schemas.microsoft.com/office/drawing/2014/main" id="{F8278A64-3FF2-2E39-EF15-03C90B7899FD}"/>
              </a:ext>
            </a:extLst>
          </p:cNvPr>
          <p:cNvSpPr txBox="1">
            <a:spLocks/>
          </p:cNvSpPr>
          <p:nvPr/>
        </p:nvSpPr>
        <p:spPr bwMode="auto">
          <a:xfrm>
            <a:off x="3514921" y="5994382"/>
            <a:ext cx="2262108" cy="524533"/>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742950" indent="-285750" algn="l" rtl="0" eaLnBrk="0" fontAlgn="base" hangingPunct="0">
              <a:lnSpc>
                <a:spcPct val="120000"/>
              </a:lnSpc>
              <a:spcBef>
                <a:spcPct val="20000"/>
              </a:spcBef>
              <a:spcAft>
                <a:spcPct val="0"/>
              </a:spcAft>
              <a:buChar char="–"/>
              <a:defRPr kumimoji="1" sz="1600">
                <a:solidFill>
                  <a:schemeClr val="tx1"/>
                </a:solidFill>
                <a:latin typeface="Calibri" pitchFamily="34" charset="0"/>
                <a:cs typeface="Calibri" pitchFamily="34" charset="0"/>
              </a:defRPr>
            </a:lvl2pPr>
            <a:lvl3pPr marL="11430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3pPr>
            <a:lvl4pPr marL="16002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4pPr>
            <a:lvl5pPr marL="20574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5pPr>
            <a:lvl6pPr marL="2514600" indent="-228600" algn="l" rtl="0" eaLnBrk="0" fontAlgn="base" hangingPunct="0">
              <a:spcBef>
                <a:spcPct val="20000"/>
              </a:spcBef>
              <a:spcAft>
                <a:spcPct val="0"/>
              </a:spcAft>
              <a:buChar char="•"/>
              <a:defRPr kumimoji="1" sz="1600">
                <a:solidFill>
                  <a:schemeClr val="tx1"/>
                </a:solidFill>
                <a:latin typeface="+mn-lt"/>
              </a:defRPr>
            </a:lvl6pPr>
            <a:lvl7pPr marL="2971800" indent="-228600" algn="l" rtl="0" eaLnBrk="0" fontAlgn="base" hangingPunct="0">
              <a:spcBef>
                <a:spcPct val="20000"/>
              </a:spcBef>
              <a:spcAft>
                <a:spcPct val="0"/>
              </a:spcAft>
              <a:buChar char="•"/>
              <a:defRPr kumimoji="1" sz="1600">
                <a:solidFill>
                  <a:schemeClr val="tx1"/>
                </a:solidFill>
                <a:latin typeface="+mn-lt"/>
              </a:defRPr>
            </a:lvl7pPr>
            <a:lvl8pPr marL="3429000" indent="-228600" algn="l" rtl="0" eaLnBrk="0" fontAlgn="base" hangingPunct="0">
              <a:spcBef>
                <a:spcPct val="20000"/>
              </a:spcBef>
              <a:spcAft>
                <a:spcPct val="0"/>
              </a:spcAft>
              <a:buChar char="•"/>
              <a:defRPr kumimoji="1" sz="1600">
                <a:solidFill>
                  <a:schemeClr val="tx1"/>
                </a:solidFill>
                <a:latin typeface="+mn-lt"/>
              </a:defRPr>
            </a:lvl8pPr>
            <a:lvl9pPr marL="3886200" indent="-228600" algn="l" rtl="0" eaLnBrk="0" fontAlgn="base" hangingPunct="0">
              <a:spcBef>
                <a:spcPct val="20000"/>
              </a:spcBef>
              <a:spcAft>
                <a:spcPct val="0"/>
              </a:spcAft>
              <a:buChar char="•"/>
              <a:defRPr kumimoji="1" sz="1600">
                <a:solidFill>
                  <a:schemeClr val="tx1"/>
                </a:solidFill>
                <a:latin typeface="+mn-lt"/>
              </a:defRPr>
            </a:lvl9pPr>
          </a:lstStyle>
          <a:p>
            <a:pPr marL="0" indent="0" algn="ctr">
              <a:buNone/>
            </a:pPr>
            <a:r>
              <a:rPr lang="en-US" sz="1867" b="0" kern="0"/>
              <a:t>European corn borer</a:t>
            </a:r>
          </a:p>
        </p:txBody>
      </p:sp>
      <p:sp>
        <p:nvSpPr>
          <p:cNvPr id="17" name="Content Placeholder 1">
            <a:extLst>
              <a:ext uri="{FF2B5EF4-FFF2-40B4-BE49-F238E27FC236}">
                <a16:creationId xmlns:a16="http://schemas.microsoft.com/office/drawing/2014/main" id="{7D5EDCB5-4805-9560-75F5-D0F23B0F3D4F}"/>
              </a:ext>
            </a:extLst>
          </p:cNvPr>
          <p:cNvSpPr txBox="1">
            <a:spLocks/>
          </p:cNvSpPr>
          <p:nvPr/>
        </p:nvSpPr>
        <p:spPr bwMode="auto">
          <a:xfrm>
            <a:off x="6726429" y="5994382"/>
            <a:ext cx="2262108" cy="524533"/>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742950" indent="-285750" algn="l" rtl="0" eaLnBrk="0" fontAlgn="base" hangingPunct="0">
              <a:lnSpc>
                <a:spcPct val="120000"/>
              </a:lnSpc>
              <a:spcBef>
                <a:spcPct val="20000"/>
              </a:spcBef>
              <a:spcAft>
                <a:spcPct val="0"/>
              </a:spcAft>
              <a:buChar char="–"/>
              <a:defRPr kumimoji="1" sz="1600">
                <a:solidFill>
                  <a:schemeClr val="tx1"/>
                </a:solidFill>
                <a:latin typeface="Calibri" pitchFamily="34" charset="0"/>
                <a:cs typeface="Calibri" pitchFamily="34" charset="0"/>
              </a:defRPr>
            </a:lvl2pPr>
            <a:lvl3pPr marL="11430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3pPr>
            <a:lvl4pPr marL="16002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4pPr>
            <a:lvl5pPr marL="20574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5pPr>
            <a:lvl6pPr marL="2514600" indent="-228600" algn="l" rtl="0" eaLnBrk="0" fontAlgn="base" hangingPunct="0">
              <a:spcBef>
                <a:spcPct val="20000"/>
              </a:spcBef>
              <a:spcAft>
                <a:spcPct val="0"/>
              </a:spcAft>
              <a:buChar char="•"/>
              <a:defRPr kumimoji="1" sz="1600">
                <a:solidFill>
                  <a:schemeClr val="tx1"/>
                </a:solidFill>
                <a:latin typeface="+mn-lt"/>
              </a:defRPr>
            </a:lvl6pPr>
            <a:lvl7pPr marL="2971800" indent="-228600" algn="l" rtl="0" eaLnBrk="0" fontAlgn="base" hangingPunct="0">
              <a:spcBef>
                <a:spcPct val="20000"/>
              </a:spcBef>
              <a:spcAft>
                <a:spcPct val="0"/>
              </a:spcAft>
              <a:buChar char="•"/>
              <a:defRPr kumimoji="1" sz="1600">
                <a:solidFill>
                  <a:schemeClr val="tx1"/>
                </a:solidFill>
                <a:latin typeface="+mn-lt"/>
              </a:defRPr>
            </a:lvl7pPr>
            <a:lvl8pPr marL="3429000" indent="-228600" algn="l" rtl="0" eaLnBrk="0" fontAlgn="base" hangingPunct="0">
              <a:spcBef>
                <a:spcPct val="20000"/>
              </a:spcBef>
              <a:spcAft>
                <a:spcPct val="0"/>
              </a:spcAft>
              <a:buChar char="•"/>
              <a:defRPr kumimoji="1" sz="1600">
                <a:solidFill>
                  <a:schemeClr val="tx1"/>
                </a:solidFill>
                <a:latin typeface="+mn-lt"/>
              </a:defRPr>
            </a:lvl8pPr>
            <a:lvl9pPr marL="3886200" indent="-228600" algn="l" rtl="0" eaLnBrk="0" fontAlgn="base" hangingPunct="0">
              <a:spcBef>
                <a:spcPct val="20000"/>
              </a:spcBef>
              <a:spcAft>
                <a:spcPct val="0"/>
              </a:spcAft>
              <a:buChar char="•"/>
              <a:defRPr kumimoji="1" sz="1600">
                <a:solidFill>
                  <a:schemeClr val="tx1"/>
                </a:solidFill>
                <a:latin typeface="+mn-lt"/>
              </a:defRPr>
            </a:lvl9pPr>
          </a:lstStyle>
          <a:p>
            <a:pPr marL="0" indent="0" algn="ctr">
              <a:buNone/>
            </a:pPr>
            <a:r>
              <a:rPr lang="en-US" sz="1867" b="0" kern="0"/>
              <a:t>Corn leaf aphid</a:t>
            </a:r>
          </a:p>
        </p:txBody>
      </p:sp>
      <p:sp>
        <p:nvSpPr>
          <p:cNvPr id="19" name="Content Placeholder 1">
            <a:extLst>
              <a:ext uri="{FF2B5EF4-FFF2-40B4-BE49-F238E27FC236}">
                <a16:creationId xmlns:a16="http://schemas.microsoft.com/office/drawing/2014/main" id="{1372968E-CDF8-62DA-E982-98BAE379000A}"/>
              </a:ext>
            </a:extLst>
          </p:cNvPr>
          <p:cNvSpPr txBox="1">
            <a:spLocks/>
          </p:cNvSpPr>
          <p:nvPr/>
        </p:nvSpPr>
        <p:spPr bwMode="auto">
          <a:xfrm>
            <a:off x="9662286" y="5859409"/>
            <a:ext cx="2262108" cy="711167"/>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742950" indent="-285750" algn="l" rtl="0" eaLnBrk="0" fontAlgn="base" hangingPunct="0">
              <a:lnSpc>
                <a:spcPct val="120000"/>
              </a:lnSpc>
              <a:spcBef>
                <a:spcPct val="20000"/>
              </a:spcBef>
              <a:spcAft>
                <a:spcPct val="0"/>
              </a:spcAft>
              <a:buChar char="–"/>
              <a:defRPr kumimoji="1" sz="1600">
                <a:solidFill>
                  <a:schemeClr val="tx1"/>
                </a:solidFill>
                <a:latin typeface="Calibri" pitchFamily="34" charset="0"/>
                <a:cs typeface="Calibri" pitchFamily="34" charset="0"/>
              </a:defRPr>
            </a:lvl2pPr>
            <a:lvl3pPr marL="11430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3pPr>
            <a:lvl4pPr marL="16002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4pPr>
            <a:lvl5pPr marL="20574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5pPr>
            <a:lvl6pPr marL="2514600" indent="-228600" algn="l" rtl="0" eaLnBrk="0" fontAlgn="base" hangingPunct="0">
              <a:spcBef>
                <a:spcPct val="20000"/>
              </a:spcBef>
              <a:spcAft>
                <a:spcPct val="0"/>
              </a:spcAft>
              <a:buChar char="•"/>
              <a:defRPr kumimoji="1" sz="1600">
                <a:solidFill>
                  <a:schemeClr val="tx1"/>
                </a:solidFill>
                <a:latin typeface="+mn-lt"/>
              </a:defRPr>
            </a:lvl6pPr>
            <a:lvl7pPr marL="2971800" indent="-228600" algn="l" rtl="0" eaLnBrk="0" fontAlgn="base" hangingPunct="0">
              <a:spcBef>
                <a:spcPct val="20000"/>
              </a:spcBef>
              <a:spcAft>
                <a:spcPct val="0"/>
              </a:spcAft>
              <a:buChar char="•"/>
              <a:defRPr kumimoji="1" sz="1600">
                <a:solidFill>
                  <a:schemeClr val="tx1"/>
                </a:solidFill>
                <a:latin typeface="+mn-lt"/>
              </a:defRPr>
            </a:lvl7pPr>
            <a:lvl8pPr marL="3429000" indent="-228600" algn="l" rtl="0" eaLnBrk="0" fontAlgn="base" hangingPunct="0">
              <a:spcBef>
                <a:spcPct val="20000"/>
              </a:spcBef>
              <a:spcAft>
                <a:spcPct val="0"/>
              </a:spcAft>
              <a:buChar char="•"/>
              <a:defRPr kumimoji="1" sz="1600">
                <a:solidFill>
                  <a:schemeClr val="tx1"/>
                </a:solidFill>
                <a:latin typeface="+mn-lt"/>
              </a:defRPr>
            </a:lvl8pPr>
            <a:lvl9pPr marL="3886200" indent="-228600" algn="l" rtl="0" eaLnBrk="0" fontAlgn="base" hangingPunct="0">
              <a:spcBef>
                <a:spcPct val="20000"/>
              </a:spcBef>
              <a:spcAft>
                <a:spcPct val="0"/>
              </a:spcAft>
              <a:buChar char="•"/>
              <a:defRPr kumimoji="1" sz="1600">
                <a:solidFill>
                  <a:schemeClr val="tx1"/>
                </a:solidFill>
                <a:latin typeface="+mn-lt"/>
              </a:defRPr>
            </a:lvl9pPr>
          </a:lstStyle>
          <a:p>
            <a:pPr marL="0" indent="0" algn="ctr">
              <a:buNone/>
            </a:pPr>
            <a:r>
              <a:rPr lang="en-US" sz="1867" b="0" kern="0"/>
              <a:t>Mexican bean beetle defoliation</a:t>
            </a:r>
          </a:p>
        </p:txBody>
      </p:sp>
      <p:sp>
        <p:nvSpPr>
          <p:cNvPr id="20" name="Content Placeholder 1">
            <a:extLst>
              <a:ext uri="{FF2B5EF4-FFF2-40B4-BE49-F238E27FC236}">
                <a16:creationId xmlns:a16="http://schemas.microsoft.com/office/drawing/2014/main" id="{8501276A-E180-DD88-8D7E-AA4E36677181}"/>
              </a:ext>
            </a:extLst>
          </p:cNvPr>
          <p:cNvSpPr txBox="1">
            <a:spLocks/>
          </p:cNvSpPr>
          <p:nvPr/>
        </p:nvSpPr>
        <p:spPr bwMode="auto">
          <a:xfrm>
            <a:off x="775857" y="897613"/>
            <a:ext cx="10118399" cy="772767"/>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742950" indent="-285750" algn="l" rtl="0" eaLnBrk="0" fontAlgn="base" hangingPunct="0">
              <a:lnSpc>
                <a:spcPct val="120000"/>
              </a:lnSpc>
              <a:spcBef>
                <a:spcPct val="20000"/>
              </a:spcBef>
              <a:spcAft>
                <a:spcPct val="0"/>
              </a:spcAft>
              <a:buChar char="–"/>
              <a:defRPr kumimoji="1" sz="1600">
                <a:solidFill>
                  <a:schemeClr val="tx1"/>
                </a:solidFill>
                <a:latin typeface="Calibri" pitchFamily="34" charset="0"/>
                <a:cs typeface="Calibri" pitchFamily="34" charset="0"/>
              </a:defRPr>
            </a:lvl2pPr>
            <a:lvl3pPr marL="11430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3pPr>
            <a:lvl4pPr marL="16002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4pPr>
            <a:lvl5pPr marL="20574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5pPr>
            <a:lvl6pPr marL="2514600" indent="-228600" algn="l" rtl="0" eaLnBrk="0" fontAlgn="base" hangingPunct="0">
              <a:spcBef>
                <a:spcPct val="20000"/>
              </a:spcBef>
              <a:spcAft>
                <a:spcPct val="0"/>
              </a:spcAft>
              <a:buChar char="•"/>
              <a:defRPr kumimoji="1" sz="1600">
                <a:solidFill>
                  <a:schemeClr val="tx1"/>
                </a:solidFill>
                <a:latin typeface="+mn-lt"/>
              </a:defRPr>
            </a:lvl6pPr>
            <a:lvl7pPr marL="2971800" indent="-228600" algn="l" rtl="0" eaLnBrk="0" fontAlgn="base" hangingPunct="0">
              <a:spcBef>
                <a:spcPct val="20000"/>
              </a:spcBef>
              <a:spcAft>
                <a:spcPct val="0"/>
              </a:spcAft>
              <a:buChar char="•"/>
              <a:defRPr kumimoji="1" sz="1600">
                <a:solidFill>
                  <a:schemeClr val="tx1"/>
                </a:solidFill>
                <a:latin typeface="+mn-lt"/>
              </a:defRPr>
            </a:lvl7pPr>
            <a:lvl8pPr marL="3429000" indent="-228600" algn="l" rtl="0" eaLnBrk="0" fontAlgn="base" hangingPunct="0">
              <a:spcBef>
                <a:spcPct val="20000"/>
              </a:spcBef>
              <a:spcAft>
                <a:spcPct val="0"/>
              </a:spcAft>
              <a:buChar char="•"/>
              <a:defRPr kumimoji="1" sz="1600">
                <a:solidFill>
                  <a:schemeClr val="tx1"/>
                </a:solidFill>
                <a:latin typeface="+mn-lt"/>
              </a:defRPr>
            </a:lvl8pPr>
            <a:lvl9pPr marL="3886200" indent="-228600" algn="l" rtl="0" eaLnBrk="0" fontAlgn="base" hangingPunct="0">
              <a:spcBef>
                <a:spcPct val="20000"/>
              </a:spcBef>
              <a:spcAft>
                <a:spcPct val="0"/>
              </a:spcAft>
              <a:buChar char="•"/>
              <a:defRPr kumimoji="1" sz="1600">
                <a:solidFill>
                  <a:schemeClr val="tx1"/>
                </a:solidFill>
                <a:latin typeface="+mn-lt"/>
              </a:defRPr>
            </a:lvl9pPr>
          </a:lstStyle>
          <a:p>
            <a:pPr marL="0" indent="0">
              <a:buNone/>
            </a:pPr>
            <a:r>
              <a:rPr lang="en-US" sz="2133" b="0" kern="0" dirty="0"/>
              <a:t>Computer Vision (CV) based classification scenarios are ubiquitous in use-inspired science domains such as Digital Agriculture</a:t>
            </a:r>
          </a:p>
        </p:txBody>
      </p:sp>
    </p:spTree>
    <p:extLst>
      <p:ext uri="{BB962C8B-B14F-4D97-AF65-F5344CB8AC3E}">
        <p14:creationId xmlns:p14="http://schemas.microsoft.com/office/powerpoint/2010/main" val="3628356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8E23E78-D76C-4B68-9240-98420D1FBE5E}"/>
              </a:ext>
            </a:extLst>
          </p:cNvPr>
          <p:cNvSpPr>
            <a:spLocks noGrp="1"/>
          </p:cNvSpPr>
          <p:nvPr/>
        </p:nvSpPr>
        <p:spPr>
          <a:xfrm>
            <a:off x="375919" y="177800"/>
            <a:ext cx="11148971" cy="772768"/>
          </a:xfrm>
          <a:prstGeom prst="rect">
            <a:avLst/>
          </a:prstGeom>
        </p:spPr>
        <p:txBody>
          <a:bodyPr lIns="121920" tIns="60960" rIns="121920" bIns="60960" anchor="t"/>
          <a:lstStyle>
            <a:lvl1pPr algn="l" rtl="0" eaLnBrk="0" fontAlgn="base" hangingPunct="0">
              <a:spcBef>
                <a:spcPct val="0"/>
              </a:spcBef>
              <a:spcAft>
                <a:spcPct val="0"/>
              </a:spcAft>
              <a:defRPr kumimoji="1" sz="2800" b="1">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200" algn="ctr" rtl="0" eaLnBrk="0" fontAlgn="base" hangingPunct="0">
              <a:spcBef>
                <a:spcPct val="0"/>
              </a:spcBef>
              <a:spcAft>
                <a:spcPct val="0"/>
              </a:spcAft>
              <a:defRPr kumimoji="1" sz="3200" b="1">
                <a:solidFill>
                  <a:schemeClr val="tx2"/>
                </a:solidFill>
                <a:latin typeface="Comic Sans MS" pitchFamily="66" charset="0"/>
              </a:defRPr>
            </a:lvl6pPr>
            <a:lvl7pPr marL="914400" algn="ctr" rtl="0" eaLnBrk="0" fontAlgn="base" hangingPunct="0">
              <a:spcBef>
                <a:spcPct val="0"/>
              </a:spcBef>
              <a:spcAft>
                <a:spcPct val="0"/>
              </a:spcAft>
              <a:defRPr kumimoji="1" sz="3200" b="1">
                <a:solidFill>
                  <a:schemeClr val="tx2"/>
                </a:solidFill>
                <a:latin typeface="Comic Sans MS" pitchFamily="66" charset="0"/>
              </a:defRPr>
            </a:lvl7pPr>
            <a:lvl8pPr marL="1371600" algn="ctr" rtl="0" eaLnBrk="0" fontAlgn="base" hangingPunct="0">
              <a:spcBef>
                <a:spcPct val="0"/>
              </a:spcBef>
              <a:spcAft>
                <a:spcPct val="0"/>
              </a:spcAft>
              <a:defRPr kumimoji="1" sz="3200" b="1">
                <a:solidFill>
                  <a:schemeClr val="tx2"/>
                </a:solidFill>
                <a:latin typeface="Comic Sans MS" pitchFamily="66" charset="0"/>
              </a:defRPr>
            </a:lvl8pPr>
            <a:lvl9pPr marL="1828800" algn="ctr" rtl="0" eaLnBrk="0" fontAlgn="base" hangingPunct="0">
              <a:spcBef>
                <a:spcPct val="0"/>
              </a:spcBef>
              <a:spcAft>
                <a:spcPct val="0"/>
              </a:spcAft>
              <a:defRPr kumimoji="1" sz="3200" b="1">
                <a:solidFill>
                  <a:schemeClr val="tx2"/>
                </a:solidFill>
                <a:latin typeface="Comic Sans MS" pitchFamily="66" charset="0"/>
              </a:defRPr>
            </a:lvl9pPr>
          </a:lstStyle>
          <a:p>
            <a:r>
              <a:rPr lang="en-US" sz="4000" dirty="0"/>
              <a:t>Broad Challenge: </a:t>
            </a:r>
            <a:endParaRPr lang="en-US" sz="3733" dirty="0">
              <a:latin typeface="Calibri"/>
              <a:cs typeface="Calibri"/>
            </a:endParaRPr>
          </a:p>
        </p:txBody>
      </p:sp>
      <p:sp>
        <p:nvSpPr>
          <p:cNvPr id="3" name="Content Placeholder 1">
            <a:extLst>
              <a:ext uri="{FF2B5EF4-FFF2-40B4-BE49-F238E27FC236}">
                <a16:creationId xmlns:a16="http://schemas.microsoft.com/office/drawing/2014/main" id="{C0A88DD7-2454-2395-EE02-8998E4DE66B1}"/>
              </a:ext>
            </a:extLst>
          </p:cNvPr>
          <p:cNvSpPr>
            <a:spLocks noGrp="1"/>
          </p:cNvSpPr>
          <p:nvPr>
            <p:ph idx="1"/>
          </p:nvPr>
        </p:nvSpPr>
        <p:spPr>
          <a:xfrm>
            <a:off x="1760767" y="1678954"/>
            <a:ext cx="8379273" cy="3500091"/>
          </a:xfrm>
        </p:spPr>
        <p:txBody>
          <a:bodyPr>
            <a:normAutofit/>
          </a:bodyPr>
          <a:lstStyle/>
          <a:p>
            <a:pPr marL="0" indent="0" algn="ctr">
              <a:buNone/>
            </a:pPr>
            <a:r>
              <a:rPr lang="en-US" sz="3600" b="1" i="1" u="none" strike="noStrike" dirty="0">
                <a:solidFill>
                  <a:srgbClr val="C00000"/>
                </a:solidFill>
                <a:effectLst/>
                <a:latin typeface="Calibri" panose="020F0502020204030204" pitchFamily="34" charset="0"/>
              </a:rPr>
              <a:t>Design a </a:t>
            </a:r>
            <a:r>
              <a:rPr lang="en-US" sz="3600" b="1" i="1" u="none" strike="noStrike" dirty="0">
                <a:solidFill>
                  <a:srgbClr val="5C5CFF"/>
                </a:solidFill>
                <a:effectLst/>
                <a:latin typeface="Calibri" panose="020F0502020204030204" pitchFamily="34" charset="0"/>
              </a:rPr>
              <a:t>high-performance</a:t>
            </a:r>
            <a:r>
              <a:rPr lang="en-US" sz="3600" b="1" i="1" u="none" strike="noStrike" dirty="0">
                <a:solidFill>
                  <a:srgbClr val="C00000"/>
                </a:solidFill>
                <a:effectLst/>
                <a:latin typeface="Calibri" panose="020F0502020204030204" pitchFamily="34" charset="0"/>
              </a:rPr>
              <a:t> framework using </a:t>
            </a:r>
            <a:r>
              <a:rPr lang="en-US" sz="3600" b="1" i="1" u="none" strike="noStrike" dirty="0">
                <a:solidFill>
                  <a:srgbClr val="5C5CFF"/>
                </a:solidFill>
                <a:effectLst/>
                <a:latin typeface="Calibri" panose="020F0502020204030204" pitchFamily="34" charset="0"/>
              </a:rPr>
              <a:t>SSL techniques</a:t>
            </a:r>
            <a:r>
              <a:rPr lang="en-US" sz="3600" b="1" i="1" u="none" strike="noStrike" dirty="0">
                <a:solidFill>
                  <a:srgbClr val="C00000"/>
                </a:solidFill>
                <a:effectLst/>
                <a:latin typeface="Calibri" panose="020F0502020204030204" pitchFamily="34" charset="0"/>
              </a:rPr>
              <a:t>, alleviating the </a:t>
            </a:r>
            <a:r>
              <a:rPr lang="en-US" sz="3600" b="1" i="1" u="none" strike="noStrike" dirty="0">
                <a:solidFill>
                  <a:srgbClr val="5C5CFF"/>
                </a:solidFill>
                <a:effectLst/>
                <a:latin typeface="Calibri" panose="020F0502020204030204" pitchFamily="34" charset="0"/>
              </a:rPr>
              <a:t>data labeling bottleneck </a:t>
            </a:r>
            <a:r>
              <a:rPr lang="en-US" sz="3600" b="1" i="1" u="none" strike="noStrike" dirty="0">
                <a:solidFill>
                  <a:srgbClr val="C00000"/>
                </a:solidFill>
                <a:effectLst/>
                <a:latin typeface="Calibri" panose="020F0502020204030204" pitchFamily="34" charset="0"/>
              </a:rPr>
              <a:t>and allowing domain experts with no prior DL or HPC knowledge to </a:t>
            </a:r>
            <a:r>
              <a:rPr lang="en-US" sz="3600" b="1" i="1" u="none" strike="noStrike" dirty="0">
                <a:solidFill>
                  <a:srgbClr val="5C5CFF"/>
                </a:solidFill>
                <a:effectLst/>
                <a:latin typeface="Calibri" panose="020F0502020204030204" pitchFamily="34" charset="0"/>
              </a:rPr>
              <a:t>train robust models quickly</a:t>
            </a:r>
            <a:r>
              <a:rPr lang="en-US" sz="3600" b="1" i="1" u="none" strike="noStrike" dirty="0">
                <a:solidFill>
                  <a:srgbClr val="C00000"/>
                </a:solidFill>
                <a:effectLst/>
                <a:latin typeface="Calibri" panose="020F0502020204030204" pitchFamily="34" charset="0"/>
              </a:rPr>
              <a:t>?</a:t>
            </a:r>
            <a:endParaRPr lang="en-US" sz="5400" b="1" i="1" dirty="0">
              <a:solidFill>
                <a:schemeClr val="bg1">
                  <a:lumMod val="40000"/>
                  <a:lumOff val="60000"/>
                </a:schemeClr>
              </a:solidFill>
            </a:endParaRPr>
          </a:p>
        </p:txBody>
      </p:sp>
    </p:spTree>
    <p:extLst>
      <p:ext uri="{BB962C8B-B14F-4D97-AF65-F5344CB8AC3E}">
        <p14:creationId xmlns:p14="http://schemas.microsoft.com/office/powerpoint/2010/main" val="3901763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45F42D-09B6-4044-A609-672CDDCB2C1E}"/>
              </a:ext>
            </a:extLst>
          </p:cNvPr>
          <p:cNvSpPr>
            <a:spLocks noGrp="1"/>
          </p:cNvSpPr>
          <p:nvPr>
            <p:ph idx="1"/>
          </p:nvPr>
        </p:nvSpPr>
        <p:spPr>
          <a:xfrm>
            <a:off x="583122" y="1080561"/>
            <a:ext cx="11025756" cy="4854412"/>
          </a:xfrm>
        </p:spPr>
        <p:txBody>
          <a:bodyPr>
            <a:noAutofit/>
          </a:bodyPr>
          <a:lstStyle/>
          <a:p>
            <a:r>
              <a:rPr lang="en-US" dirty="0">
                <a:solidFill>
                  <a:schemeClr val="accent3"/>
                </a:solidFill>
              </a:rPr>
              <a:t>Overview of the ICICLE Institute</a:t>
            </a:r>
          </a:p>
          <a:p>
            <a:r>
              <a:rPr lang="en-US" dirty="0">
                <a:solidFill>
                  <a:schemeClr val="accent3"/>
                </a:solidFill>
              </a:rPr>
              <a:t>Background</a:t>
            </a:r>
          </a:p>
          <a:p>
            <a:pPr lvl="1"/>
            <a:r>
              <a:rPr lang="en-US" dirty="0">
                <a:solidFill>
                  <a:schemeClr val="accent3"/>
                </a:solidFill>
              </a:rPr>
              <a:t>Machine/Deep Learning Paradigms</a:t>
            </a:r>
          </a:p>
          <a:p>
            <a:r>
              <a:rPr lang="en-US" dirty="0">
                <a:solidFill>
                  <a:schemeClr val="accent3"/>
                </a:solidFill>
              </a:rPr>
              <a:t>Motivation and Challenges</a:t>
            </a:r>
          </a:p>
          <a:p>
            <a:pPr lvl="1"/>
            <a:r>
              <a:rPr lang="en-US" dirty="0">
                <a:solidFill>
                  <a:schemeClr val="accent3"/>
                </a:solidFill>
              </a:rPr>
              <a:t>The Data Labeling Challenge</a:t>
            </a:r>
          </a:p>
          <a:p>
            <a:pPr lvl="1"/>
            <a:r>
              <a:rPr lang="en-US" dirty="0">
                <a:solidFill>
                  <a:schemeClr val="accent3"/>
                </a:solidFill>
              </a:rPr>
              <a:t>The Computing Challenge</a:t>
            </a:r>
          </a:p>
          <a:p>
            <a:pPr lvl="1"/>
            <a:r>
              <a:rPr lang="en-US" dirty="0">
                <a:solidFill>
                  <a:schemeClr val="accent3"/>
                </a:solidFill>
              </a:rPr>
              <a:t>The Application Domain Challenge</a:t>
            </a:r>
          </a:p>
          <a:p>
            <a:pPr lvl="1"/>
            <a:r>
              <a:rPr lang="en-US" dirty="0">
                <a:solidFill>
                  <a:schemeClr val="accent3"/>
                </a:solidFill>
              </a:rPr>
              <a:t>Broad Challenge</a:t>
            </a:r>
          </a:p>
          <a:p>
            <a:r>
              <a:rPr lang="en-US" b="1" dirty="0">
                <a:solidFill>
                  <a:srgbClr val="C00000"/>
                </a:solidFill>
              </a:rPr>
              <a:t>Proposed Methods</a:t>
            </a:r>
          </a:p>
          <a:p>
            <a:r>
              <a:rPr lang="en-US" dirty="0"/>
              <a:t>Evaluation</a:t>
            </a:r>
          </a:p>
          <a:p>
            <a:pPr marL="0" indent="0">
              <a:buNone/>
            </a:pPr>
            <a:endParaRPr lang="en-US" sz="2668" dirty="0">
              <a:solidFill>
                <a:srgbClr val="FF0000"/>
              </a:solidFill>
            </a:endParaRPr>
          </a:p>
        </p:txBody>
      </p:sp>
      <p:sp>
        <p:nvSpPr>
          <p:cNvPr id="4" name="Title 2">
            <a:extLst>
              <a:ext uri="{FF2B5EF4-FFF2-40B4-BE49-F238E27FC236}">
                <a16:creationId xmlns:a16="http://schemas.microsoft.com/office/drawing/2014/main" id="{F9BE915A-30E5-1808-3294-441CF5E7EA0C}"/>
              </a:ext>
            </a:extLst>
          </p:cNvPr>
          <p:cNvSpPr>
            <a:spLocks noGrp="1"/>
          </p:cNvSpPr>
          <p:nvPr/>
        </p:nvSpPr>
        <p:spPr>
          <a:xfrm>
            <a:off x="406401" y="177800"/>
            <a:ext cx="10795460" cy="772768"/>
          </a:xfrm>
          <a:prstGeom prst="rect">
            <a:avLst/>
          </a:prstGeom>
        </p:spPr>
        <p:txBody>
          <a:bodyPr lIns="121920" tIns="60960" rIns="121920" bIns="60960" anchor="t"/>
          <a:lstStyle>
            <a:lvl1pPr algn="l" rtl="0" eaLnBrk="0" fontAlgn="base" hangingPunct="0">
              <a:spcBef>
                <a:spcPct val="0"/>
              </a:spcBef>
              <a:spcAft>
                <a:spcPct val="0"/>
              </a:spcAft>
              <a:defRPr kumimoji="1" sz="2800" b="1">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200" algn="ctr" rtl="0" eaLnBrk="0" fontAlgn="base" hangingPunct="0">
              <a:spcBef>
                <a:spcPct val="0"/>
              </a:spcBef>
              <a:spcAft>
                <a:spcPct val="0"/>
              </a:spcAft>
              <a:defRPr kumimoji="1" sz="3200" b="1">
                <a:solidFill>
                  <a:schemeClr val="tx2"/>
                </a:solidFill>
                <a:latin typeface="Comic Sans MS" pitchFamily="66" charset="0"/>
              </a:defRPr>
            </a:lvl6pPr>
            <a:lvl7pPr marL="914400" algn="ctr" rtl="0" eaLnBrk="0" fontAlgn="base" hangingPunct="0">
              <a:spcBef>
                <a:spcPct val="0"/>
              </a:spcBef>
              <a:spcAft>
                <a:spcPct val="0"/>
              </a:spcAft>
              <a:defRPr kumimoji="1" sz="3200" b="1">
                <a:solidFill>
                  <a:schemeClr val="tx2"/>
                </a:solidFill>
                <a:latin typeface="Comic Sans MS" pitchFamily="66" charset="0"/>
              </a:defRPr>
            </a:lvl7pPr>
            <a:lvl8pPr marL="1371600" algn="ctr" rtl="0" eaLnBrk="0" fontAlgn="base" hangingPunct="0">
              <a:spcBef>
                <a:spcPct val="0"/>
              </a:spcBef>
              <a:spcAft>
                <a:spcPct val="0"/>
              </a:spcAft>
              <a:defRPr kumimoji="1" sz="3200" b="1">
                <a:solidFill>
                  <a:schemeClr val="tx2"/>
                </a:solidFill>
                <a:latin typeface="Comic Sans MS" pitchFamily="66" charset="0"/>
              </a:defRPr>
            </a:lvl8pPr>
            <a:lvl9pPr marL="1828800" algn="ctr" rtl="0" eaLnBrk="0" fontAlgn="base" hangingPunct="0">
              <a:spcBef>
                <a:spcPct val="0"/>
              </a:spcBef>
              <a:spcAft>
                <a:spcPct val="0"/>
              </a:spcAft>
              <a:defRPr kumimoji="1" sz="3200" b="1">
                <a:solidFill>
                  <a:schemeClr val="tx2"/>
                </a:solidFill>
                <a:latin typeface="Comic Sans MS" pitchFamily="66" charset="0"/>
              </a:defRPr>
            </a:lvl9pPr>
          </a:lstStyle>
          <a:p>
            <a:r>
              <a:rPr lang="en-US" sz="4800" dirty="0"/>
              <a:t>Presentation Outline</a:t>
            </a:r>
            <a:endParaRPr lang="en-US" sz="3733" dirty="0">
              <a:latin typeface="Calibri"/>
              <a:cs typeface="Calibri"/>
            </a:endParaRPr>
          </a:p>
        </p:txBody>
      </p:sp>
    </p:spTree>
    <p:extLst>
      <p:ext uri="{BB962C8B-B14F-4D97-AF65-F5344CB8AC3E}">
        <p14:creationId xmlns:p14="http://schemas.microsoft.com/office/powerpoint/2010/main" val="1561290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8E23E78-D76C-4B68-9240-98420D1FBE5E}"/>
              </a:ext>
            </a:extLst>
          </p:cNvPr>
          <p:cNvSpPr>
            <a:spLocks noGrp="1"/>
          </p:cNvSpPr>
          <p:nvPr/>
        </p:nvSpPr>
        <p:spPr>
          <a:xfrm>
            <a:off x="226253" y="177800"/>
            <a:ext cx="10795460" cy="772768"/>
          </a:xfrm>
          <a:prstGeom prst="rect">
            <a:avLst/>
          </a:prstGeom>
        </p:spPr>
        <p:txBody>
          <a:bodyPr lIns="121920" tIns="60960" rIns="121920" bIns="60960" anchor="t"/>
          <a:lstStyle>
            <a:lvl1pPr algn="l" rtl="0" eaLnBrk="0" fontAlgn="base" hangingPunct="0">
              <a:spcBef>
                <a:spcPct val="0"/>
              </a:spcBef>
              <a:spcAft>
                <a:spcPct val="0"/>
              </a:spcAft>
              <a:defRPr kumimoji="1" sz="2800" b="1">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200" algn="ctr" rtl="0" eaLnBrk="0" fontAlgn="base" hangingPunct="0">
              <a:spcBef>
                <a:spcPct val="0"/>
              </a:spcBef>
              <a:spcAft>
                <a:spcPct val="0"/>
              </a:spcAft>
              <a:defRPr kumimoji="1" sz="3200" b="1">
                <a:solidFill>
                  <a:schemeClr val="tx2"/>
                </a:solidFill>
                <a:latin typeface="Comic Sans MS" pitchFamily="66" charset="0"/>
              </a:defRPr>
            </a:lvl6pPr>
            <a:lvl7pPr marL="914400" algn="ctr" rtl="0" eaLnBrk="0" fontAlgn="base" hangingPunct="0">
              <a:spcBef>
                <a:spcPct val="0"/>
              </a:spcBef>
              <a:spcAft>
                <a:spcPct val="0"/>
              </a:spcAft>
              <a:defRPr kumimoji="1" sz="3200" b="1">
                <a:solidFill>
                  <a:schemeClr val="tx2"/>
                </a:solidFill>
                <a:latin typeface="Comic Sans MS" pitchFamily="66" charset="0"/>
              </a:defRPr>
            </a:lvl7pPr>
            <a:lvl8pPr marL="1371600" algn="ctr" rtl="0" eaLnBrk="0" fontAlgn="base" hangingPunct="0">
              <a:spcBef>
                <a:spcPct val="0"/>
              </a:spcBef>
              <a:spcAft>
                <a:spcPct val="0"/>
              </a:spcAft>
              <a:defRPr kumimoji="1" sz="3200" b="1">
                <a:solidFill>
                  <a:schemeClr val="tx2"/>
                </a:solidFill>
                <a:latin typeface="Comic Sans MS" pitchFamily="66" charset="0"/>
              </a:defRPr>
            </a:lvl8pPr>
            <a:lvl9pPr marL="1828800" algn="ctr" rtl="0" eaLnBrk="0" fontAlgn="base" hangingPunct="0">
              <a:spcBef>
                <a:spcPct val="0"/>
              </a:spcBef>
              <a:spcAft>
                <a:spcPct val="0"/>
              </a:spcAft>
              <a:defRPr kumimoji="1" sz="3200" b="1">
                <a:solidFill>
                  <a:schemeClr val="tx2"/>
                </a:solidFill>
                <a:latin typeface="Comic Sans MS" pitchFamily="66" charset="0"/>
              </a:defRPr>
            </a:lvl9pPr>
          </a:lstStyle>
          <a:p>
            <a:r>
              <a:rPr lang="en-US" sz="3733" dirty="0">
                <a:latin typeface="Calibri"/>
                <a:cs typeface="Calibri"/>
              </a:rPr>
              <a:t>Supervised and Semi-supervised Learning Workflows</a:t>
            </a:r>
          </a:p>
        </p:txBody>
      </p:sp>
      <p:sp>
        <p:nvSpPr>
          <p:cNvPr id="61" name="Content Placeholder 1">
            <a:extLst>
              <a:ext uri="{FF2B5EF4-FFF2-40B4-BE49-F238E27FC236}">
                <a16:creationId xmlns:a16="http://schemas.microsoft.com/office/drawing/2014/main" id="{D9A90314-0875-BE6D-B186-760C859CE1B6}"/>
              </a:ext>
            </a:extLst>
          </p:cNvPr>
          <p:cNvSpPr txBox="1">
            <a:spLocks/>
          </p:cNvSpPr>
          <p:nvPr/>
        </p:nvSpPr>
        <p:spPr bwMode="auto">
          <a:xfrm>
            <a:off x="226253" y="1903307"/>
            <a:ext cx="2332875" cy="519398"/>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257168" indent="-257168"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557199" indent="-214308" algn="l" rtl="0" eaLnBrk="0" fontAlgn="base" hangingPunct="0">
              <a:lnSpc>
                <a:spcPct val="120000"/>
              </a:lnSpc>
              <a:spcBef>
                <a:spcPct val="20000"/>
              </a:spcBef>
              <a:spcAft>
                <a:spcPct val="0"/>
              </a:spcAft>
              <a:buChar char="–"/>
              <a:defRPr kumimoji="1" sz="1500">
                <a:solidFill>
                  <a:schemeClr val="tx1"/>
                </a:solidFill>
                <a:latin typeface="Calibri" pitchFamily="34" charset="0"/>
                <a:cs typeface="Calibri" pitchFamily="34" charset="0"/>
              </a:defRPr>
            </a:lvl2pPr>
            <a:lvl3pPr marL="857228"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3pPr>
            <a:lvl4pPr marL="1200120"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4pPr>
            <a:lvl5pPr marL="1543012"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5pPr>
            <a:lvl6pPr marL="1885903" indent="-171446" algn="l" rtl="0" eaLnBrk="0" fontAlgn="base" hangingPunct="0">
              <a:spcBef>
                <a:spcPct val="20000"/>
              </a:spcBef>
              <a:spcAft>
                <a:spcPct val="0"/>
              </a:spcAft>
              <a:buChar char="•"/>
              <a:defRPr kumimoji="1" sz="1200">
                <a:solidFill>
                  <a:schemeClr val="tx1"/>
                </a:solidFill>
                <a:latin typeface="+mn-lt"/>
              </a:defRPr>
            </a:lvl6pPr>
            <a:lvl7pPr marL="2228795" indent="-171446" algn="l" rtl="0" eaLnBrk="0" fontAlgn="base" hangingPunct="0">
              <a:spcBef>
                <a:spcPct val="20000"/>
              </a:spcBef>
              <a:spcAft>
                <a:spcPct val="0"/>
              </a:spcAft>
              <a:buChar char="•"/>
              <a:defRPr kumimoji="1" sz="1200">
                <a:solidFill>
                  <a:schemeClr val="tx1"/>
                </a:solidFill>
                <a:latin typeface="+mn-lt"/>
              </a:defRPr>
            </a:lvl7pPr>
            <a:lvl8pPr marL="2571686" indent="-171446" algn="l" rtl="0" eaLnBrk="0" fontAlgn="base" hangingPunct="0">
              <a:spcBef>
                <a:spcPct val="20000"/>
              </a:spcBef>
              <a:spcAft>
                <a:spcPct val="0"/>
              </a:spcAft>
              <a:buChar char="•"/>
              <a:defRPr kumimoji="1" sz="1200">
                <a:solidFill>
                  <a:schemeClr val="tx1"/>
                </a:solidFill>
                <a:latin typeface="+mn-lt"/>
              </a:defRPr>
            </a:lvl8pPr>
            <a:lvl9pPr marL="2914577" indent="-171446" algn="l" rtl="0" eaLnBrk="0" fontAlgn="base" hangingPunct="0">
              <a:spcBef>
                <a:spcPct val="20000"/>
              </a:spcBef>
              <a:spcAft>
                <a:spcPct val="0"/>
              </a:spcAft>
              <a:buChar char="•"/>
              <a:defRPr kumimoji="1" sz="1200">
                <a:solidFill>
                  <a:schemeClr val="tx1"/>
                </a:solidFill>
                <a:latin typeface="+mn-lt"/>
              </a:defRPr>
            </a:lvl9pPr>
          </a:lstStyle>
          <a:p>
            <a:pPr marL="0" indent="0">
              <a:lnSpc>
                <a:spcPct val="100000"/>
              </a:lnSpc>
              <a:spcBef>
                <a:spcPts val="0"/>
              </a:spcBef>
              <a:spcAft>
                <a:spcPts val="1200"/>
              </a:spcAft>
              <a:buNone/>
            </a:pPr>
            <a:r>
              <a:rPr lang="en-US" sz="2800" kern="0" dirty="0">
                <a:solidFill>
                  <a:srgbClr val="FF0000"/>
                </a:solidFill>
                <a:latin typeface="Calibri"/>
                <a:cs typeface="Calibri"/>
              </a:rPr>
              <a:t>Supervised:</a:t>
            </a:r>
          </a:p>
        </p:txBody>
      </p:sp>
      <p:sp>
        <p:nvSpPr>
          <p:cNvPr id="62" name="Content Placeholder 1">
            <a:extLst>
              <a:ext uri="{FF2B5EF4-FFF2-40B4-BE49-F238E27FC236}">
                <a16:creationId xmlns:a16="http://schemas.microsoft.com/office/drawing/2014/main" id="{D460F73B-0275-4E31-F258-909015B895C7}"/>
              </a:ext>
            </a:extLst>
          </p:cNvPr>
          <p:cNvSpPr txBox="1">
            <a:spLocks/>
          </p:cNvSpPr>
          <p:nvPr/>
        </p:nvSpPr>
        <p:spPr bwMode="auto">
          <a:xfrm>
            <a:off x="614442" y="4943821"/>
            <a:ext cx="2332875" cy="519398"/>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257168" indent="-257168"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557199" indent="-214308" algn="l" rtl="0" eaLnBrk="0" fontAlgn="base" hangingPunct="0">
              <a:lnSpc>
                <a:spcPct val="120000"/>
              </a:lnSpc>
              <a:spcBef>
                <a:spcPct val="20000"/>
              </a:spcBef>
              <a:spcAft>
                <a:spcPct val="0"/>
              </a:spcAft>
              <a:buChar char="–"/>
              <a:defRPr kumimoji="1" sz="1500">
                <a:solidFill>
                  <a:schemeClr val="tx1"/>
                </a:solidFill>
                <a:latin typeface="Calibri" pitchFamily="34" charset="0"/>
                <a:cs typeface="Calibri" pitchFamily="34" charset="0"/>
              </a:defRPr>
            </a:lvl2pPr>
            <a:lvl3pPr marL="857228"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3pPr>
            <a:lvl4pPr marL="1200120"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4pPr>
            <a:lvl5pPr marL="1543012"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5pPr>
            <a:lvl6pPr marL="1885903" indent="-171446" algn="l" rtl="0" eaLnBrk="0" fontAlgn="base" hangingPunct="0">
              <a:spcBef>
                <a:spcPct val="20000"/>
              </a:spcBef>
              <a:spcAft>
                <a:spcPct val="0"/>
              </a:spcAft>
              <a:buChar char="•"/>
              <a:defRPr kumimoji="1" sz="1200">
                <a:solidFill>
                  <a:schemeClr val="tx1"/>
                </a:solidFill>
                <a:latin typeface="+mn-lt"/>
              </a:defRPr>
            </a:lvl6pPr>
            <a:lvl7pPr marL="2228795" indent="-171446" algn="l" rtl="0" eaLnBrk="0" fontAlgn="base" hangingPunct="0">
              <a:spcBef>
                <a:spcPct val="20000"/>
              </a:spcBef>
              <a:spcAft>
                <a:spcPct val="0"/>
              </a:spcAft>
              <a:buChar char="•"/>
              <a:defRPr kumimoji="1" sz="1200">
                <a:solidFill>
                  <a:schemeClr val="tx1"/>
                </a:solidFill>
                <a:latin typeface="+mn-lt"/>
              </a:defRPr>
            </a:lvl7pPr>
            <a:lvl8pPr marL="2571686" indent="-171446" algn="l" rtl="0" eaLnBrk="0" fontAlgn="base" hangingPunct="0">
              <a:spcBef>
                <a:spcPct val="20000"/>
              </a:spcBef>
              <a:spcAft>
                <a:spcPct val="0"/>
              </a:spcAft>
              <a:buChar char="•"/>
              <a:defRPr kumimoji="1" sz="1200">
                <a:solidFill>
                  <a:schemeClr val="tx1"/>
                </a:solidFill>
                <a:latin typeface="+mn-lt"/>
              </a:defRPr>
            </a:lvl8pPr>
            <a:lvl9pPr marL="2914577" indent="-171446" algn="l" rtl="0" eaLnBrk="0" fontAlgn="base" hangingPunct="0">
              <a:spcBef>
                <a:spcPct val="20000"/>
              </a:spcBef>
              <a:spcAft>
                <a:spcPct val="0"/>
              </a:spcAft>
              <a:buChar char="•"/>
              <a:defRPr kumimoji="1" sz="1200">
                <a:solidFill>
                  <a:schemeClr val="tx1"/>
                </a:solidFill>
                <a:latin typeface="+mn-lt"/>
              </a:defRPr>
            </a:lvl9pPr>
          </a:lstStyle>
          <a:p>
            <a:pPr marL="0" indent="0">
              <a:lnSpc>
                <a:spcPct val="100000"/>
              </a:lnSpc>
              <a:spcBef>
                <a:spcPts val="0"/>
              </a:spcBef>
              <a:spcAft>
                <a:spcPts val="1200"/>
              </a:spcAft>
              <a:buNone/>
            </a:pPr>
            <a:r>
              <a:rPr lang="en-US" sz="2800" kern="0" dirty="0">
                <a:solidFill>
                  <a:srgbClr val="00B050"/>
                </a:solidFill>
                <a:latin typeface="Calibri"/>
                <a:cs typeface="Calibri"/>
              </a:rPr>
              <a:t>SSL:</a:t>
            </a:r>
          </a:p>
        </p:txBody>
      </p:sp>
      <p:pic>
        <p:nvPicPr>
          <p:cNvPr id="4" name="Picture 3" descr="A diagram of a software company&#10;&#10;Description automatically generated with medium confidence">
            <a:extLst>
              <a:ext uri="{FF2B5EF4-FFF2-40B4-BE49-F238E27FC236}">
                <a16:creationId xmlns:a16="http://schemas.microsoft.com/office/drawing/2014/main" id="{D5790873-8709-2DFD-40D0-1A34D43BE7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3786" y="4127898"/>
            <a:ext cx="7872229" cy="2151245"/>
          </a:xfrm>
          <a:prstGeom prst="rect">
            <a:avLst/>
          </a:prstGeom>
        </p:spPr>
      </p:pic>
      <p:pic>
        <p:nvPicPr>
          <p:cNvPr id="50" name="Picture 49" descr="A diagram of two people&#10;&#10;Description automatically generated">
            <a:extLst>
              <a:ext uri="{FF2B5EF4-FFF2-40B4-BE49-F238E27FC236}">
                <a16:creationId xmlns:a16="http://schemas.microsoft.com/office/drawing/2014/main" id="{5CAF6BC5-604F-23FD-5393-35808FCDC0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3786" y="1322670"/>
            <a:ext cx="7872229" cy="1873153"/>
          </a:xfrm>
          <a:prstGeom prst="rect">
            <a:avLst/>
          </a:prstGeom>
        </p:spPr>
      </p:pic>
    </p:spTree>
    <p:extLst>
      <p:ext uri="{BB962C8B-B14F-4D97-AF65-F5344CB8AC3E}">
        <p14:creationId xmlns:p14="http://schemas.microsoft.com/office/powerpoint/2010/main" val="144912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8E23E78-D76C-4B68-9240-98420D1FBE5E}"/>
              </a:ext>
            </a:extLst>
          </p:cNvPr>
          <p:cNvSpPr>
            <a:spLocks noGrp="1"/>
          </p:cNvSpPr>
          <p:nvPr/>
        </p:nvSpPr>
        <p:spPr>
          <a:xfrm>
            <a:off x="226253" y="177800"/>
            <a:ext cx="10795460" cy="772768"/>
          </a:xfrm>
          <a:prstGeom prst="rect">
            <a:avLst/>
          </a:prstGeom>
        </p:spPr>
        <p:txBody>
          <a:bodyPr lIns="121920" tIns="60960" rIns="121920" bIns="60960" anchor="t"/>
          <a:lstStyle>
            <a:lvl1pPr algn="l" rtl="0" eaLnBrk="0" fontAlgn="base" hangingPunct="0">
              <a:spcBef>
                <a:spcPct val="0"/>
              </a:spcBef>
              <a:spcAft>
                <a:spcPct val="0"/>
              </a:spcAft>
              <a:defRPr kumimoji="1" sz="2800" b="1">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200" algn="ctr" rtl="0" eaLnBrk="0" fontAlgn="base" hangingPunct="0">
              <a:spcBef>
                <a:spcPct val="0"/>
              </a:spcBef>
              <a:spcAft>
                <a:spcPct val="0"/>
              </a:spcAft>
              <a:defRPr kumimoji="1" sz="3200" b="1">
                <a:solidFill>
                  <a:schemeClr val="tx2"/>
                </a:solidFill>
                <a:latin typeface="Comic Sans MS" pitchFamily="66" charset="0"/>
              </a:defRPr>
            </a:lvl6pPr>
            <a:lvl7pPr marL="914400" algn="ctr" rtl="0" eaLnBrk="0" fontAlgn="base" hangingPunct="0">
              <a:spcBef>
                <a:spcPct val="0"/>
              </a:spcBef>
              <a:spcAft>
                <a:spcPct val="0"/>
              </a:spcAft>
              <a:defRPr kumimoji="1" sz="3200" b="1">
                <a:solidFill>
                  <a:schemeClr val="tx2"/>
                </a:solidFill>
                <a:latin typeface="Comic Sans MS" pitchFamily="66" charset="0"/>
              </a:defRPr>
            </a:lvl7pPr>
            <a:lvl8pPr marL="1371600" algn="ctr" rtl="0" eaLnBrk="0" fontAlgn="base" hangingPunct="0">
              <a:spcBef>
                <a:spcPct val="0"/>
              </a:spcBef>
              <a:spcAft>
                <a:spcPct val="0"/>
              </a:spcAft>
              <a:defRPr kumimoji="1" sz="3200" b="1">
                <a:solidFill>
                  <a:schemeClr val="tx2"/>
                </a:solidFill>
                <a:latin typeface="Comic Sans MS" pitchFamily="66" charset="0"/>
              </a:defRPr>
            </a:lvl8pPr>
            <a:lvl9pPr marL="1828800" algn="ctr" rtl="0" eaLnBrk="0" fontAlgn="base" hangingPunct="0">
              <a:spcBef>
                <a:spcPct val="0"/>
              </a:spcBef>
              <a:spcAft>
                <a:spcPct val="0"/>
              </a:spcAft>
              <a:defRPr kumimoji="1" sz="3200" b="1">
                <a:solidFill>
                  <a:schemeClr val="tx2"/>
                </a:solidFill>
                <a:latin typeface="Comic Sans MS" pitchFamily="66" charset="0"/>
              </a:defRPr>
            </a:lvl9pPr>
          </a:lstStyle>
          <a:p>
            <a:r>
              <a:rPr lang="en-US" sz="3733" dirty="0">
                <a:latin typeface="Calibri"/>
                <a:cs typeface="Calibri"/>
              </a:rPr>
              <a:t>Proposed High-Performance Expert Labeling</a:t>
            </a:r>
          </a:p>
        </p:txBody>
      </p:sp>
      <p:pic>
        <p:nvPicPr>
          <p:cNvPr id="3" name="Picture 2" descr="A diagram of a training&#10;&#10;Description automatically generated">
            <a:extLst>
              <a:ext uri="{FF2B5EF4-FFF2-40B4-BE49-F238E27FC236}">
                <a16:creationId xmlns:a16="http://schemas.microsoft.com/office/drawing/2014/main" id="{FCE85F18-8BB2-F19A-0A1D-14EA82EBDE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9531" y="1523654"/>
            <a:ext cx="6591976" cy="4455788"/>
          </a:xfrm>
          <a:prstGeom prst="rect">
            <a:avLst/>
          </a:prstGeom>
        </p:spPr>
      </p:pic>
      <p:sp>
        <p:nvSpPr>
          <p:cNvPr id="5" name="Content Placeholder 1">
            <a:extLst>
              <a:ext uri="{FF2B5EF4-FFF2-40B4-BE49-F238E27FC236}">
                <a16:creationId xmlns:a16="http://schemas.microsoft.com/office/drawing/2014/main" id="{1509E798-DF88-F37B-C1C9-8EDF26720C8F}"/>
              </a:ext>
            </a:extLst>
          </p:cNvPr>
          <p:cNvSpPr txBox="1">
            <a:spLocks/>
          </p:cNvSpPr>
          <p:nvPr/>
        </p:nvSpPr>
        <p:spPr bwMode="auto">
          <a:xfrm>
            <a:off x="457201" y="1173192"/>
            <a:ext cx="5244859" cy="5207288"/>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257168" indent="-257168"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557199" indent="-214308" algn="l" rtl="0" eaLnBrk="0" fontAlgn="base" hangingPunct="0">
              <a:lnSpc>
                <a:spcPct val="120000"/>
              </a:lnSpc>
              <a:spcBef>
                <a:spcPct val="20000"/>
              </a:spcBef>
              <a:spcAft>
                <a:spcPct val="0"/>
              </a:spcAft>
              <a:buChar char="–"/>
              <a:defRPr kumimoji="1" sz="1500">
                <a:solidFill>
                  <a:schemeClr val="tx1"/>
                </a:solidFill>
                <a:latin typeface="Calibri" pitchFamily="34" charset="0"/>
                <a:cs typeface="Calibri" pitchFamily="34" charset="0"/>
              </a:defRPr>
            </a:lvl2pPr>
            <a:lvl3pPr marL="857228"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3pPr>
            <a:lvl4pPr marL="1200120"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4pPr>
            <a:lvl5pPr marL="1543012"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5pPr>
            <a:lvl6pPr marL="1885903" indent="-171446" algn="l" rtl="0" eaLnBrk="0" fontAlgn="base" hangingPunct="0">
              <a:spcBef>
                <a:spcPct val="20000"/>
              </a:spcBef>
              <a:spcAft>
                <a:spcPct val="0"/>
              </a:spcAft>
              <a:buChar char="•"/>
              <a:defRPr kumimoji="1" sz="1200">
                <a:solidFill>
                  <a:schemeClr val="tx1"/>
                </a:solidFill>
                <a:latin typeface="+mn-lt"/>
              </a:defRPr>
            </a:lvl6pPr>
            <a:lvl7pPr marL="2228795" indent="-171446" algn="l" rtl="0" eaLnBrk="0" fontAlgn="base" hangingPunct="0">
              <a:spcBef>
                <a:spcPct val="20000"/>
              </a:spcBef>
              <a:spcAft>
                <a:spcPct val="0"/>
              </a:spcAft>
              <a:buChar char="•"/>
              <a:defRPr kumimoji="1" sz="1200">
                <a:solidFill>
                  <a:schemeClr val="tx1"/>
                </a:solidFill>
                <a:latin typeface="+mn-lt"/>
              </a:defRPr>
            </a:lvl7pPr>
            <a:lvl8pPr marL="2571686" indent="-171446" algn="l" rtl="0" eaLnBrk="0" fontAlgn="base" hangingPunct="0">
              <a:spcBef>
                <a:spcPct val="20000"/>
              </a:spcBef>
              <a:spcAft>
                <a:spcPct val="0"/>
              </a:spcAft>
              <a:buChar char="•"/>
              <a:defRPr kumimoji="1" sz="1200">
                <a:solidFill>
                  <a:schemeClr val="tx1"/>
                </a:solidFill>
                <a:latin typeface="+mn-lt"/>
              </a:defRPr>
            </a:lvl8pPr>
            <a:lvl9pPr marL="2914577" indent="-171446" algn="l" rtl="0" eaLnBrk="0" fontAlgn="base" hangingPunct="0">
              <a:spcBef>
                <a:spcPct val="20000"/>
              </a:spcBef>
              <a:spcAft>
                <a:spcPct val="0"/>
              </a:spcAft>
              <a:buChar char="•"/>
              <a:defRPr kumimoji="1" sz="1200">
                <a:solidFill>
                  <a:schemeClr val="tx1"/>
                </a:solidFill>
                <a:latin typeface="+mn-lt"/>
              </a:defRPr>
            </a:lvl9pPr>
          </a:lstStyle>
          <a:p>
            <a:pPr>
              <a:lnSpc>
                <a:spcPct val="100000"/>
              </a:lnSpc>
              <a:spcBef>
                <a:spcPts val="0"/>
              </a:spcBef>
              <a:spcAft>
                <a:spcPts val="1200"/>
              </a:spcAft>
            </a:pPr>
            <a:r>
              <a:rPr lang="en-US" sz="2400" b="0" kern="0" dirty="0">
                <a:latin typeface="Calibri"/>
                <a:cs typeface="Calibri"/>
              </a:rPr>
              <a:t>Design a workflow for domain experts with no prior DL or HPC experience.</a:t>
            </a:r>
          </a:p>
          <a:p>
            <a:pPr>
              <a:lnSpc>
                <a:spcPct val="100000"/>
              </a:lnSpc>
              <a:spcBef>
                <a:spcPts val="0"/>
              </a:spcBef>
              <a:spcAft>
                <a:spcPts val="1200"/>
              </a:spcAft>
            </a:pPr>
            <a:r>
              <a:rPr lang="en-US" sz="2400" b="0" kern="0" dirty="0">
                <a:latin typeface="Calibri"/>
                <a:cs typeface="Calibri"/>
              </a:rPr>
              <a:t>Employ state-of-the-art SSL solutions for computer vision applications.</a:t>
            </a:r>
          </a:p>
          <a:p>
            <a:pPr>
              <a:lnSpc>
                <a:spcPct val="100000"/>
              </a:lnSpc>
              <a:spcBef>
                <a:spcPts val="0"/>
              </a:spcBef>
              <a:spcAft>
                <a:spcPts val="1200"/>
              </a:spcAft>
            </a:pPr>
            <a:r>
              <a:rPr lang="en-US" sz="2400" b="0" kern="0" dirty="0">
                <a:latin typeface="Calibri"/>
                <a:cs typeface="Calibri"/>
              </a:rPr>
              <a:t>Train accurate DL models using only a small fraction of labeled data.</a:t>
            </a:r>
          </a:p>
          <a:p>
            <a:pPr>
              <a:lnSpc>
                <a:spcPct val="100000"/>
              </a:lnSpc>
              <a:spcBef>
                <a:spcPts val="0"/>
              </a:spcBef>
              <a:spcAft>
                <a:spcPts val="1200"/>
              </a:spcAft>
            </a:pPr>
            <a:r>
              <a:rPr lang="en-US" sz="2400" b="0" kern="0" dirty="0">
                <a:latin typeface="Calibri"/>
                <a:cs typeface="Calibri"/>
              </a:rPr>
              <a:t>Accelerate training using distributed training on HPC systems.</a:t>
            </a:r>
          </a:p>
          <a:p>
            <a:pPr>
              <a:lnSpc>
                <a:spcPct val="100000"/>
              </a:lnSpc>
              <a:spcBef>
                <a:spcPts val="0"/>
              </a:spcBef>
              <a:spcAft>
                <a:spcPts val="1200"/>
              </a:spcAft>
            </a:pPr>
            <a:r>
              <a:rPr lang="en-US" sz="2400" b="0" kern="0" dirty="0">
                <a:latin typeface="Calibri"/>
                <a:cs typeface="Calibri"/>
              </a:rPr>
              <a:t>Enable an intuitive and user-friendly interface linked to HPC systems.</a:t>
            </a:r>
          </a:p>
          <a:p>
            <a:pPr>
              <a:lnSpc>
                <a:spcPct val="100000"/>
              </a:lnSpc>
              <a:spcBef>
                <a:spcPts val="0"/>
              </a:spcBef>
              <a:spcAft>
                <a:spcPts val="1200"/>
              </a:spcAft>
            </a:pPr>
            <a:r>
              <a:rPr lang="en-US" sz="2400" b="0" kern="0" dirty="0">
                <a:latin typeface="Calibri"/>
                <a:cs typeface="Calibri"/>
              </a:rPr>
              <a:t>Support any user-defined use case.</a:t>
            </a:r>
          </a:p>
          <a:p>
            <a:pPr>
              <a:lnSpc>
                <a:spcPct val="100000"/>
              </a:lnSpc>
              <a:spcBef>
                <a:spcPts val="0"/>
              </a:spcBef>
              <a:spcAft>
                <a:spcPts val="1200"/>
              </a:spcAft>
            </a:pPr>
            <a:endParaRPr lang="en-US" sz="2400" b="0" kern="0" dirty="0">
              <a:latin typeface="Calibri"/>
              <a:cs typeface="Calibri"/>
            </a:endParaRPr>
          </a:p>
        </p:txBody>
      </p:sp>
    </p:spTree>
    <p:extLst>
      <p:ext uri="{BB962C8B-B14F-4D97-AF65-F5344CB8AC3E}">
        <p14:creationId xmlns:p14="http://schemas.microsoft.com/office/powerpoint/2010/main" val="583212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B1A34D-3256-1227-6E43-31436A616933}"/>
              </a:ext>
            </a:extLst>
          </p:cNvPr>
          <p:cNvSpPr>
            <a:spLocks noGrp="1"/>
          </p:cNvSpPr>
          <p:nvPr>
            <p:ph type="title"/>
          </p:nvPr>
        </p:nvSpPr>
        <p:spPr/>
        <p:txBody>
          <a:bodyPr/>
          <a:lstStyle/>
          <a:p>
            <a:r>
              <a:rPr lang="en-US" dirty="0"/>
              <a:t>HARVEST Overview</a:t>
            </a:r>
          </a:p>
        </p:txBody>
      </p:sp>
      <p:pic>
        <p:nvPicPr>
          <p:cNvPr id="4" name="Content Placeholder 19" descr="A screenshot of a computer&#10;&#10;Description automatically generated">
            <a:extLst>
              <a:ext uri="{FF2B5EF4-FFF2-40B4-BE49-F238E27FC236}">
                <a16:creationId xmlns:a16="http://schemas.microsoft.com/office/drawing/2014/main" id="{0E2A1F1C-3E0E-A748-F5CE-4C70C7471A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7036" y="1204049"/>
            <a:ext cx="4837927" cy="4969775"/>
          </a:xfrm>
          <a:prstGeom prst="rect">
            <a:avLst/>
          </a:prstGeom>
          <a:solidFill>
            <a:schemeClr val="accent3">
              <a:lumMod val="20000"/>
              <a:lumOff val="80000"/>
            </a:schemeClr>
          </a:solidFill>
          <a:ln>
            <a:solidFill>
              <a:schemeClr val="accent3">
                <a:lumMod val="20000"/>
                <a:lumOff val="80000"/>
              </a:schemeClr>
            </a:solidFill>
          </a:ln>
        </p:spPr>
      </p:pic>
    </p:spTree>
    <p:extLst>
      <p:ext uri="{BB962C8B-B14F-4D97-AF65-F5344CB8AC3E}">
        <p14:creationId xmlns:p14="http://schemas.microsoft.com/office/powerpoint/2010/main" val="1217376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B1A34D-3256-1227-6E43-31436A616933}"/>
              </a:ext>
            </a:extLst>
          </p:cNvPr>
          <p:cNvSpPr>
            <a:spLocks noGrp="1"/>
          </p:cNvSpPr>
          <p:nvPr>
            <p:ph type="title"/>
          </p:nvPr>
        </p:nvSpPr>
        <p:spPr/>
        <p:txBody>
          <a:bodyPr/>
          <a:lstStyle/>
          <a:p>
            <a:r>
              <a:rPr lang="en-US" dirty="0"/>
              <a:t>Data Parallel Training for SSL</a:t>
            </a:r>
          </a:p>
        </p:txBody>
      </p:sp>
      <p:pic>
        <p:nvPicPr>
          <p:cNvPr id="5" name="Picture 4" descr="A screen shot of a diagram&#10;&#10;Description automatically generated">
            <a:extLst>
              <a:ext uri="{FF2B5EF4-FFF2-40B4-BE49-F238E27FC236}">
                <a16:creationId xmlns:a16="http://schemas.microsoft.com/office/drawing/2014/main" id="{2582B9EE-575E-1DEF-34C5-64B91C344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903" y="847300"/>
            <a:ext cx="4990194" cy="5639520"/>
          </a:xfrm>
          <a:prstGeom prst="rect">
            <a:avLst/>
          </a:prstGeom>
        </p:spPr>
      </p:pic>
      <p:sp>
        <p:nvSpPr>
          <p:cNvPr id="6" name="Text Placeholder 4">
            <a:extLst>
              <a:ext uri="{FF2B5EF4-FFF2-40B4-BE49-F238E27FC236}">
                <a16:creationId xmlns:a16="http://schemas.microsoft.com/office/drawing/2014/main" id="{C22A9930-507A-41FE-5685-9D1B68689A3A}"/>
              </a:ext>
            </a:extLst>
          </p:cNvPr>
          <p:cNvSpPr txBox="1">
            <a:spLocks/>
          </p:cNvSpPr>
          <p:nvPr/>
        </p:nvSpPr>
        <p:spPr>
          <a:xfrm>
            <a:off x="-154584" y="20207883"/>
            <a:ext cx="3439330" cy="299818"/>
          </a:xfrm>
          <a:prstGeom prst="round1Rect">
            <a:avLst>
              <a:gd name="adj" fmla="val 0"/>
            </a:avLst>
          </a:prstGeom>
          <a:solidFill>
            <a:schemeClr val="accent3">
              <a:lumMod val="60000"/>
              <a:lumOff val="40000"/>
            </a:schemeClr>
          </a:solidFill>
          <a:ln>
            <a:solidFill>
              <a:schemeClr val="tx1">
                <a:lumMod val="75000"/>
                <a:lumOff val="25000"/>
              </a:schemeClr>
            </a:solidFill>
          </a:ln>
        </p:spPr>
        <p:txBody>
          <a:bodyPr vert="horz" lIns="365760" tIns="45720" rIns="91440" bIns="45720" rtlCol="0" anchor="ctr">
            <a:noAutofit/>
          </a:bodyPr>
          <a:lstStyle>
            <a:lvl1pPr marL="0" indent="0" algn="l" defTabSz="5706635" rtl="0" eaLnBrk="1" latinLnBrk="0" hangingPunct="1">
              <a:lnSpc>
                <a:spcPct val="100000"/>
              </a:lnSpc>
              <a:spcBef>
                <a:spcPts val="0"/>
              </a:spcBef>
              <a:buClr>
                <a:schemeClr val="accent2"/>
              </a:buClr>
              <a:buFont typeface="Arial" panose="020B0604020202020204" pitchFamily="34" charset="0"/>
              <a:buNone/>
              <a:defRPr sz="7802" kern="1200" cap="all" baseline="0">
                <a:solidFill>
                  <a:schemeClr val="bg1"/>
                </a:solidFill>
                <a:latin typeface="+mj-lt"/>
                <a:ea typeface="+mn-ea"/>
                <a:cs typeface="+mn-cs"/>
              </a:defRPr>
            </a:lvl1pPr>
            <a:lvl2pPr marL="0" indent="0" algn="l" defTabSz="5706635" rtl="0" eaLnBrk="1" latinLnBrk="0" hangingPunct="1">
              <a:lnSpc>
                <a:spcPct val="100000"/>
              </a:lnSpc>
              <a:spcBef>
                <a:spcPts val="0"/>
              </a:spcBef>
              <a:buClr>
                <a:schemeClr val="accent2"/>
              </a:buClr>
              <a:buFont typeface="Arial" panose="020B0604020202020204" pitchFamily="34" charset="0"/>
              <a:buNone/>
              <a:defRPr sz="7802" kern="1200" cap="all" baseline="0">
                <a:solidFill>
                  <a:schemeClr val="bg1"/>
                </a:solidFill>
                <a:latin typeface="+mj-lt"/>
                <a:ea typeface="+mn-ea"/>
                <a:cs typeface="+mn-cs"/>
              </a:defRPr>
            </a:lvl2pPr>
            <a:lvl3pPr marL="0" indent="0" algn="l" defTabSz="5706635" rtl="0" eaLnBrk="1" latinLnBrk="0" hangingPunct="1">
              <a:lnSpc>
                <a:spcPct val="100000"/>
              </a:lnSpc>
              <a:spcBef>
                <a:spcPts val="0"/>
              </a:spcBef>
              <a:buClr>
                <a:schemeClr val="accent2"/>
              </a:buClr>
              <a:buFont typeface="Arial" panose="020B0604020202020204" pitchFamily="34" charset="0"/>
              <a:buNone/>
              <a:defRPr sz="7802" kern="1200" cap="all" baseline="0">
                <a:solidFill>
                  <a:schemeClr val="bg1"/>
                </a:solidFill>
                <a:latin typeface="+mj-lt"/>
                <a:ea typeface="+mn-ea"/>
                <a:cs typeface="+mn-cs"/>
              </a:defRPr>
            </a:lvl3pPr>
            <a:lvl4pPr marL="0" indent="0" algn="l" defTabSz="5706635" rtl="0" eaLnBrk="1" latinLnBrk="0" hangingPunct="1">
              <a:lnSpc>
                <a:spcPct val="100000"/>
              </a:lnSpc>
              <a:spcBef>
                <a:spcPts val="0"/>
              </a:spcBef>
              <a:buClr>
                <a:schemeClr val="accent2"/>
              </a:buClr>
              <a:buFont typeface="Arial" panose="020B0604020202020204" pitchFamily="34" charset="0"/>
              <a:buNone/>
              <a:defRPr sz="7802" kern="1200" cap="all" baseline="0">
                <a:solidFill>
                  <a:schemeClr val="bg1"/>
                </a:solidFill>
                <a:latin typeface="+mj-lt"/>
                <a:ea typeface="+mn-ea"/>
                <a:cs typeface="+mn-cs"/>
              </a:defRPr>
            </a:lvl4pPr>
            <a:lvl5pPr marL="0" indent="0" algn="l" defTabSz="5706635" rtl="0" eaLnBrk="1" latinLnBrk="0" hangingPunct="1">
              <a:lnSpc>
                <a:spcPct val="100000"/>
              </a:lnSpc>
              <a:spcBef>
                <a:spcPts val="0"/>
              </a:spcBef>
              <a:buClr>
                <a:schemeClr val="accent2"/>
              </a:buClr>
              <a:buFont typeface="Arial" panose="020B0604020202020204" pitchFamily="34" charset="0"/>
              <a:buNone/>
              <a:defRPr sz="7802" kern="1200" cap="all" baseline="0">
                <a:solidFill>
                  <a:schemeClr val="bg1"/>
                </a:solidFill>
                <a:latin typeface="+mj-lt"/>
                <a:ea typeface="+mn-ea"/>
                <a:cs typeface="+mn-cs"/>
              </a:defRPr>
            </a:lvl5pPr>
            <a:lvl6pPr marL="0" indent="0" algn="l" defTabSz="5706635" rtl="0" eaLnBrk="1" latinLnBrk="0" hangingPunct="1">
              <a:lnSpc>
                <a:spcPct val="100000"/>
              </a:lnSpc>
              <a:spcBef>
                <a:spcPts val="0"/>
              </a:spcBef>
              <a:buClr>
                <a:schemeClr val="accent2"/>
              </a:buClr>
              <a:buFont typeface="Arial" panose="020B0604020202020204" pitchFamily="34" charset="0"/>
              <a:buNone/>
              <a:defRPr sz="7802" kern="1200" cap="all" baseline="0">
                <a:solidFill>
                  <a:schemeClr val="bg1"/>
                </a:solidFill>
                <a:latin typeface="+mj-lt"/>
                <a:ea typeface="+mn-ea"/>
                <a:cs typeface="+mn-cs"/>
              </a:defRPr>
            </a:lvl6pPr>
            <a:lvl7pPr marL="0" indent="0" algn="l" defTabSz="5706635" rtl="0" eaLnBrk="1" latinLnBrk="0" hangingPunct="1">
              <a:lnSpc>
                <a:spcPct val="100000"/>
              </a:lnSpc>
              <a:spcBef>
                <a:spcPts val="0"/>
              </a:spcBef>
              <a:buClr>
                <a:schemeClr val="accent2"/>
              </a:buClr>
              <a:buFont typeface="Arial" panose="020B0604020202020204" pitchFamily="34" charset="0"/>
              <a:buNone/>
              <a:defRPr sz="7802" kern="1200" cap="all" baseline="0">
                <a:solidFill>
                  <a:schemeClr val="bg1"/>
                </a:solidFill>
                <a:latin typeface="+mj-lt"/>
                <a:ea typeface="+mn-ea"/>
                <a:cs typeface="+mn-cs"/>
              </a:defRPr>
            </a:lvl7pPr>
            <a:lvl8pPr marL="0" indent="0" algn="l" defTabSz="5706635" rtl="0" eaLnBrk="1" latinLnBrk="0" hangingPunct="1">
              <a:lnSpc>
                <a:spcPct val="100000"/>
              </a:lnSpc>
              <a:spcBef>
                <a:spcPts val="0"/>
              </a:spcBef>
              <a:buClr>
                <a:schemeClr val="accent2"/>
              </a:buClr>
              <a:buFont typeface="Arial" panose="020B0604020202020204" pitchFamily="34" charset="0"/>
              <a:buNone/>
              <a:defRPr sz="7802" kern="1200" cap="all" baseline="0">
                <a:solidFill>
                  <a:schemeClr val="bg1"/>
                </a:solidFill>
                <a:latin typeface="+mj-lt"/>
                <a:ea typeface="+mn-ea"/>
                <a:cs typeface="+mn-cs"/>
              </a:defRPr>
            </a:lvl8pPr>
            <a:lvl9pPr marL="0" indent="0" algn="l" defTabSz="5706635" rtl="0" eaLnBrk="1" latinLnBrk="0" hangingPunct="1">
              <a:lnSpc>
                <a:spcPct val="100000"/>
              </a:lnSpc>
              <a:spcBef>
                <a:spcPts val="0"/>
              </a:spcBef>
              <a:buClr>
                <a:schemeClr val="accent2"/>
              </a:buClr>
              <a:buFont typeface="Arial" panose="020B0604020202020204" pitchFamily="34" charset="0"/>
              <a:buNone/>
              <a:defRPr sz="7802" kern="1200" cap="all" baseline="0">
                <a:solidFill>
                  <a:schemeClr val="bg1"/>
                </a:solidFill>
                <a:latin typeface="+mj-lt"/>
                <a:ea typeface="+mn-ea"/>
                <a:cs typeface="+mn-cs"/>
              </a:defRPr>
            </a:lvl9pPr>
          </a:lstStyle>
          <a:p>
            <a:pPr algn="ctr"/>
            <a:r>
              <a:rPr lang="en-US" sz="3600" dirty="0">
                <a:latin typeface="Candara" charset="0"/>
                <a:ea typeface="Candara" charset="0"/>
                <a:cs typeface="Candara" charset="0"/>
              </a:rPr>
              <a:t>DDP Scaling Analysis on Multi-node</a:t>
            </a:r>
          </a:p>
        </p:txBody>
      </p:sp>
    </p:spTree>
    <p:extLst>
      <p:ext uri="{BB962C8B-B14F-4D97-AF65-F5344CB8AC3E}">
        <p14:creationId xmlns:p14="http://schemas.microsoft.com/office/powerpoint/2010/main" val="2688821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tolabeling-demo">
            <a:hlinkClick r:id="" action="ppaction://media"/>
            <a:extLst>
              <a:ext uri="{FF2B5EF4-FFF2-40B4-BE49-F238E27FC236}">
                <a16:creationId xmlns:a16="http://schemas.microsoft.com/office/drawing/2014/main" id="{9CAE25F5-0B88-5413-0498-F733F87478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47485" y="871576"/>
            <a:ext cx="9697030" cy="5454579"/>
          </a:xfrm>
          <a:prstGeom prst="rect">
            <a:avLst/>
          </a:prstGeom>
        </p:spPr>
      </p:pic>
      <p:sp>
        <p:nvSpPr>
          <p:cNvPr id="2" name="Title 2">
            <a:extLst>
              <a:ext uri="{FF2B5EF4-FFF2-40B4-BE49-F238E27FC236}">
                <a16:creationId xmlns:a16="http://schemas.microsoft.com/office/drawing/2014/main" id="{E9ED5D97-3026-D6E9-DC4A-EEED20FEF100}"/>
              </a:ext>
            </a:extLst>
          </p:cNvPr>
          <p:cNvSpPr>
            <a:spLocks noGrp="1"/>
          </p:cNvSpPr>
          <p:nvPr/>
        </p:nvSpPr>
        <p:spPr>
          <a:xfrm>
            <a:off x="226253" y="177800"/>
            <a:ext cx="10795460" cy="772768"/>
          </a:xfrm>
          <a:prstGeom prst="rect">
            <a:avLst/>
          </a:prstGeom>
        </p:spPr>
        <p:txBody>
          <a:bodyPr lIns="121920" tIns="60960" rIns="121920" bIns="60960" anchor="t"/>
          <a:lstStyle>
            <a:lvl1pPr algn="l" rtl="0" eaLnBrk="0" fontAlgn="base" hangingPunct="0">
              <a:spcBef>
                <a:spcPct val="0"/>
              </a:spcBef>
              <a:spcAft>
                <a:spcPct val="0"/>
              </a:spcAft>
              <a:defRPr kumimoji="1" sz="2800" b="1">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200" algn="ctr" rtl="0" eaLnBrk="0" fontAlgn="base" hangingPunct="0">
              <a:spcBef>
                <a:spcPct val="0"/>
              </a:spcBef>
              <a:spcAft>
                <a:spcPct val="0"/>
              </a:spcAft>
              <a:defRPr kumimoji="1" sz="3200" b="1">
                <a:solidFill>
                  <a:schemeClr val="tx2"/>
                </a:solidFill>
                <a:latin typeface="Comic Sans MS" pitchFamily="66" charset="0"/>
              </a:defRPr>
            </a:lvl6pPr>
            <a:lvl7pPr marL="914400" algn="ctr" rtl="0" eaLnBrk="0" fontAlgn="base" hangingPunct="0">
              <a:spcBef>
                <a:spcPct val="0"/>
              </a:spcBef>
              <a:spcAft>
                <a:spcPct val="0"/>
              </a:spcAft>
              <a:defRPr kumimoji="1" sz="3200" b="1">
                <a:solidFill>
                  <a:schemeClr val="tx2"/>
                </a:solidFill>
                <a:latin typeface="Comic Sans MS" pitchFamily="66" charset="0"/>
              </a:defRPr>
            </a:lvl7pPr>
            <a:lvl8pPr marL="1371600" algn="ctr" rtl="0" eaLnBrk="0" fontAlgn="base" hangingPunct="0">
              <a:spcBef>
                <a:spcPct val="0"/>
              </a:spcBef>
              <a:spcAft>
                <a:spcPct val="0"/>
              </a:spcAft>
              <a:defRPr kumimoji="1" sz="3200" b="1">
                <a:solidFill>
                  <a:schemeClr val="tx2"/>
                </a:solidFill>
                <a:latin typeface="Comic Sans MS" pitchFamily="66" charset="0"/>
              </a:defRPr>
            </a:lvl8pPr>
            <a:lvl9pPr marL="1828800" algn="ctr" rtl="0" eaLnBrk="0" fontAlgn="base" hangingPunct="0">
              <a:spcBef>
                <a:spcPct val="0"/>
              </a:spcBef>
              <a:spcAft>
                <a:spcPct val="0"/>
              </a:spcAft>
              <a:defRPr kumimoji="1" sz="3200" b="1">
                <a:solidFill>
                  <a:schemeClr val="tx2"/>
                </a:solidFill>
                <a:latin typeface="Comic Sans MS" pitchFamily="66" charset="0"/>
              </a:defRPr>
            </a:lvl9pPr>
          </a:lstStyle>
          <a:p>
            <a:r>
              <a:rPr lang="en-US" sz="3733" dirty="0">
                <a:latin typeface="Calibri"/>
                <a:cs typeface="Calibri"/>
              </a:rPr>
              <a:t>Interactive Interface (Demo)</a:t>
            </a:r>
          </a:p>
        </p:txBody>
      </p:sp>
    </p:spTree>
    <p:extLst>
      <p:ext uri="{BB962C8B-B14F-4D97-AF65-F5344CB8AC3E}">
        <p14:creationId xmlns:p14="http://schemas.microsoft.com/office/powerpoint/2010/main" val="359926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8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45F42D-09B6-4044-A609-672CDDCB2C1E}"/>
              </a:ext>
            </a:extLst>
          </p:cNvPr>
          <p:cNvSpPr>
            <a:spLocks noGrp="1"/>
          </p:cNvSpPr>
          <p:nvPr>
            <p:ph idx="1"/>
          </p:nvPr>
        </p:nvSpPr>
        <p:spPr>
          <a:xfrm>
            <a:off x="583122" y="1080561"/>
            <a:ext cx="11025756" cy="4854412"/>
          </a:xfrm>
        </p:spPr>
        <p:txBody>
          <a:bodyPr>
            <a:noAutofit/>
          </a:bodyPr>
          <a:lstStyle/>
          <a:p>
            <a:r>
              <a:rPr lang="en-US" b="1" dirty="0">
                <a:solidFill>
                  <a:srgbClr val="C00000"/>
                </a:solidFill>
              </a:rPr>
              <a:t>Overview of the ICICLE Institute</a:t>
            </a:r>
          </a:p>
          <a:p>
            <a:r>
              <a:rPr lang="en-US" dirty="0"/>
              <a:t>Background</a:t>
            </a:r>
          </a:p>
          <a:p>
            <a:pPr lvl="1"/>
            <a:r>
              <a:rPr lang="en-US" dirty="0"/>
              <a:t>Machine/Deep Learning Paradigms</a:t>
            </a:r>
          </a:p>
          <a:p>
            <a:r>
              <a:rPr lang="en-US" dirty="0"/>
              <a:t>Motivation and Challenges</a:t>
            </a:r>
          </a:p>
          <a:p>
            <a:pPr lvl="1"/>
            <a:r>
              <a:rPr lang="en-US" dirty="0"/>
              <a:t>Broad Challenge</a:t>
            </a:r>
          </a:p>
          <a:p>
            <a:pPr lvl="1"/>
            <a:r>
              <a:rPr lang="en-US" dirty="0"/>
              <a:t>The Data Labeling Challenge</a:t>
            </a:r>
          </a:p>
          <a:p>
            <a:pPr lvl="1"/>
            <a:r>
              <a:rPr lang="en-US" dirty="0"/>
              <a:t>The Computing Challenge</a:t>
            </a:r>
          </a:p>
          <a:p>
            <a:pPr lvl="1"/>
            <a:r>
              <a:rPr lang="en-US" dirty="0"/>
              <a:t>The Application Domain Challenge</a:t>
            </a:r>
          </a:p>
          <a:p>
            <a:r>
              <a:rPr lang="en-US" dirty="0"/>
              <a:t>Proposed Methods</a:t>
            </a:r>
          </a:p>
          <a:p>
            <a:r>
              <a:rPr lang="en-US" dirty="0"/>
              <a:t>Evaluation</a:t>
            </a:r>
          </a:p>
          <a:p>
            <a:pPr marL="0" indent="0">
              <a:buNone/>
            </a:pPr>
            <a:endParaRPr lang="en-US" sz="2668" dirty="0">
              <a:solidFill>
                <a:srgbClr val="FF0000"/>
              </a:solidFill>
            </a:endParaRPr>
          </a:p>
        </p:txBody>
      </p:sp>
      <p:sp>
        <p:nvSpPr>
          <p:cNvPr id="4" name="Title 2">
            <a:extLst>
              <a:ext uri="{FF2B5EF4-FFF2-40B4-BE49-F238E27FC236}">
                <a16:creationId xmlns:a16="http://schemas.microsoft.com/office/drawing/2014/main" id="{F9BE915A-30E5-1808-3294-441CF5E7EA0C}"/>
              </a:ext>
            </a:extLst>
          </p:cNvPr>
          <p:cNvSpPr>
            <a:spLocks noGrp="1"/>
          </p:cNvSpPr>
          <p:nvPr/>
        </p:nvSpPr>
        <p:spPr>
          <a:xfrm>
            <a:off x="406401" y="177800"/>
            <a:ext cx="10795460" cy="772768"/>
          </a:xfrm>
          <a:prstGeom prst="rect">
            <a:avLst/>
          </a:prstGeom>
        </p:spPr>
        <p:txBody>
          <a:bodyPr lIns="121920" tIns="60960" rIns="121920" bIns="60960" anchor="t"/>
          <a:lstStyle>
            <a:lvl1pPr algn="l" rtl="0" eaLnBrk="0" fontAlgn="base" hangingPunct="0">
              <a:spcBef>
                <a:spcPct val="0"/>
              </a:spcBef>
              <a:spcAft>
                <a:spcPct val="0"/>
              </a:spcAft>
              <a:defRPr kumimoji="1" sz="2800" b="1">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200" algn="ctr" rtl="0" eaLnBrk="0" fontAlgn="base" hangingPunct="0">
              <a:spcBef>
                <a:spcPct val="0"/>
              </a:spcBef>
              <a:spcAft>
                <a:spcPct val="0"/>
              </a:spcAft>
              <a:defRPr kumimoji="1" sz="3200" b="1">
                <a:solidFill>
                  <a:schemeClr val="tx2"/>
                </a:solidFill>
                <a:latin typeface="Comic Sans MS" pitchFamily="66" charset="0"/>
              </a:defRPr>
            </a:lvl6pPr>
            <a:lvl7pPr marL="914400" algn="ctr" rtl="0" eaLnBrk="0" fontAlgn="base" hangingPunct="0">
              <a:spcBef>
                <a:spcPct val="0"/>
              </a:spcBef>
              <a:spcAft>
                <a:spcPct val="0"/>
              </a:spcAft>
              <a:defRPr kumimoji="1" sz="3200" b="1">
                <a:solidFill>
                  <a:schemeClr val="tx2"/>
                </a:solidFill>
                <a:latin typeface="Comic Sans MS" pitchFamily="66" charset="0"/>
              </a:defRPr>
            </a:lvl7pPr>
            <a:lvl8pPr marL="1371600" algn="ctr" rtl="0" eaLnBrk="0" fontAlgn="base" hangingPunct="0">
              <a:spcBef>
                <a:spcPct val="0"/>
              </a:spcBef>
              <a:spcAft>
                <a:spcPct val="0"/>
              </a:spcAft>
              <a:defRPr kumimoji="1" sz="3200" b="1">
                <a:solidFill>
                  <a:schemeClr val="tx2"/>
                </a:solidFill>
                <a:latin typeface="Comic Sans MS" pitchFamily="66" charset="0"/>
              </a:defRPr>
            </a:lvl8pPr>
            <a:lvl9pPr marL="1828800" algn="ctr" rtl="0" eaLnBrk="0" fontAlgn="base" hangingPunct="0">
              <a:spcBef>
                <a:spcPct val="0"/>
              </a:spcBef>
              <a:spcAft>
                <a:spcPct val="0"/>
              </a:spcAft>
              <a:defRPr kumimoji="1" sz="3200" b="1">
                <a:solidFill>
                  <a:schemeClr val="tx2"/>
                </a:solidFill>
                <a:latin typeface="Comic Sans MS" pitchFamily="66" charset="0"/>
              </a:defRPr>
            </a:lvl9pPr>
          </a:lstStyle>
          <a:p>
            <a:r>
              <a:rPr lang="en-US" sz="4800" dirty="0"/>
              <a:t>Presentation Outline</a:t>
            </a:r>
            <a:endParaRPr lang="en-US" sz="3733" dirty="0">
              <a:latin typeface="Calibri"/>
              <a:cs typeface="Calibri"/>
            </a:endParaRPr>
          </a:p>
        </p:txBody>
      </p:sp>
    </p:spTree>
    <p:extLst>
      <p:ext uri="{BB962C8B-B14F-4D97-AF65-F5344CB8AC3E}">
        <p14:creationId xmlns:p14="http://schemas.microsoft.com/office/powerpoint/2010/main" val="3856031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45F42D-09B6-4044-A609-672CDDCB2C1E}"/>
              </a:ext>
            </a:extLst>
          </p:cNvPr>
          <p:cNvSpPr>
            <a:spLocks noGrp="1"/>
          </p:cNvSpPr>
          <p:nvPr>
            <p:ph idx="1"/>
          </p:nvPr>
        </p:nvSpPr>
        <p:spPr>
          <a:xfrm>
            <a:off x="583122" y="1080561"/>
            <a:ext cx="11025756" cy="4854412"/>
          </a:xfrm>
        </p:spPr>
        <p:txBody>
          <a:bodyPr>
            <a:noAutofit/>
          </a:bodyPr>
          <a:lstStyle/>
          <a:p>
            <a:r>
              <a:rPr lang="en-US" dirty="0">
                <a:solidFill>
                  <a:schemeClr val="accent3"/>
                </a:solidFill>
              </a:rPr>
              <a:t>Overview of the ICICLE Institute</a:t>
            </a:r>
          </a:p>
          <a:p>
            <a:r>
              <a:rPr lang="en-US" dirty="0">
                <a:solidFill>
                  <a:schemeClr val="accent3"/>
                </a:solidFill>
              </a:rPr>
              <a:t>Background</a:t>
            </a:r>
          </a:p>
          <a:p>
            <a:pPr lvl="1"/>
            <a:r>
              <a:rPr lang="en-US" dirty="0">
                <a:solidFill>
                  <a:schemeClr val="accent3"/>
                </a:solidFill>
              </a:rPr>
              <a:t>Machine/Deep Learning Paradigms</a:t>
            </a:r>
          </a:p>
          <a:p>
            <a:r>
              <a:rPr lang="en-US" dirty="0">
                <a:solidFill>
                  <a:schemeClr val="accent3"/>
                </a:solidFill>
              </a:rPr>
              <a:t>Motivation and Challenges</a:t>
            </a:r>
          </a:p>
          <a:p>
            <a:pPr lvl="1"/>
            <a:r>
              <a:rPr lang="en-US" dirty="0">
                <a:solidFill>
                  <a:schemeClr val="accent3"/>
                </a:solidFill>
              </a:rPr>
              <a:t>The Data Labeling Challenge</a:t>
            </a:r>
          </a:p>
          <a:p>
            <a:pPr lvl="1"/>
            <a:r>
              <a:rPr lang="en-US" dirty="0">
                <a:solidFill>
                  <a:schemeClr val="accent3"/>
                </a:solidFill>
              </a:rPr>
              <a:t>The Computing Challenge</a:t>
            </a:r>
          </a:p>
          <a:p>
            <a:pPr lvl="1"/>
            <a:r>
              <a:rPr lang="en-US" dirty="0">
                <a:solidFill>
                  <a:schemeClr val="accent3"/>
                </a:solidFill>
              </a:rPr>
              <a:t>The Application Domain Challenge</a:t>
            </a:r>
          </a:p>
          <a:p>
            <a:pPr lvl="1"/>
            <a:r>
              <a:rPr lang="en-US" dirty="0">
                <a:solidFill>
                  <a:schemeClr val="accent3"/>
                </a:solidFill>
              </a:rPr>
              <a:t>Broad Challenge</a:t>
            </a:r>
          </a:p>
          <a:p>
            <a:r>
              <a:rPr lang="en-US" dirty="0">
                <a:solidFill>
                  <a:schemeClr val="accent3"/>
                </a:solidFill>
              </a:rPr>
              <a:t>Proposed Methods</a:t>
            </a:r>
          </a:p>
          <a:p>
            <a:r>
              <a:rPr lang="en-US" b="1" dirty="0">
                <a:solidFill>
                  <a:srgbClr val="C00000"/>
                </a:solidFill>
              </a:rPr>
              <a:t>Evaluation</a:t>
            </a:r>
          </a:p>
          <a:p>
            <a:pPr marL="0" indent="0">
              <a:buNone/>
            </a:pPr>
            <a:endParaRPr lang="en-US" sz="2668" dirty="0">
              <a:solidFill>
                <a:srgbClr val="FF0000"/>
              </a:solidFill>
            </a:endParaRPr>
          </a:p>
        </p:txBody>
      </p:sp>
      <p:sp>
        <p:nvSpPr>
          <p:cNvPr id="4" name="Title 2">
            <a:extLst>
              <a:ext uri="{FF2B5EF4-FFF2-40B4-BE49-F238E27FC236}">
                <a16:creationId xmlns:a16="http://schemas.microsoft.com/office/drawing/2014/main" id="{F9BE915A-30E5-1808-3294-441CF5E7EA0C}"/>
              </a:ext>
            </a:extLst>
          </p:cNvPr>
          <p:cNvSpPr>
            <a:spLocks noGrp="1"/>
          </p:cNvSpPr>
          <p:nvPr/>
        </p:nvSpPr>
        <p:spPr>
          <a:xfrm>
            <a:off x="406401" y="177800"/>
            <a:ext cx="10795460" cy="772768"/>
          </a:xfrm>
          <a:prstGeom prst="rect">
            <a:avLst/>
          </a:prstGeom>
        </p:spPr>
        <p:txBody>
          <a:bodyPr lIns="121920" tIns="60960" rIns="121920" bIns="60960" anchor="t"/>
          <a:lstStyle>
            <a:lvl1pPr algn="l" rtl="0" eaLnBrk="0" fontAlgn="base" hangingPunct="0">
              <a:spcBef>
                <a:spcPct val="0"/>
              </a:spcBef>
              <a:spcAft>
                <a:spcPct val="0"/>
              </a:spcAft>
              <a:defRPr kumimoji="1" sz="2800" b="1">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200" algn="ctr" rtl="0" eaLnBrk="0" fontAlgn="base" hangingPunct="0">
              <a:spcBef>
                <a:spcPct val="0"/>
              </a:spcBef>
              <a:spcAft>
                <a:spcPct val="0"/>
              </a:spcAft>
              <a:defRPr kumimoji="1" sz="3200" b="1">
                <a:solidFill>
                  <a:schemeClr val="tx2"/>
                </a:solidFill>
                <a:latin typeface="Comic Sans MS" pitchFamily="66" charset="0"/>
              </a:defRPr>
            </a:lvl6pPr>
            <a:lvl7pPr marL="914400" algn="ctr" rtl="0" eaLnBrk="0" fontAlgn="base" hangingPunct="0">
              <a:spcBef>
                <a:spcPct val="0"/>
              </a:spcBef>
              <a:spcAft>
                <a:spcPct val="0"/>
              </a:spcAft>
              <a:defRPr kumimoji="1" sz="3200" b="1">
                <a:solidFill>
                  <a:schemeClr val="tx2"/>
                </a:solidFill>
                <a:latin typeface="Comic Sans MS" pitchFamily="66" charset="0"/>
              </a:defRPr>
            </a:lvl7pPr>
            <a:lvl8pPr marL="1371600" algn="ctr" rtl="0" eaLnBrk="0" fontAlgn="base" hangingPunct="0">
              <a:spcBef>
                <a:spcPct val="0"/>
              </a:spcBef>
              <a:spcAft>
                <a:spcPct val="0"/>
              </a:spcAft>
              <a:defRPr kumimoji="1" sz="3200" b="1">
                <a:solidFill>
                  <a:schemeClr val="tx2"/>
                </a:solidFill>
                <a:latin typeface="Comic Sans MS" pitchFamily="66" charset="0"/>
              </a:defRPr>
            </a:lvl8pPr>
            <a:lvl9pPr marL="1828800" algn="ctr" rtl="0" eaLnBrk="0" fontAlgn="base" hangingPunct="0">
              <a:spcBef>
                <a:spcPct val="0"/>
              </a:spcBef>
              <a:spcAft>
                <a:spcPct val="0"/>
              </a:spcAft>
              <a:defRPr kumimoji="1" sz="3200" b="1">
                <a:solidFill>
                  <a:schemeClr val="tx2"/>
                </a:solidFill>
                <a:latin typeface="Comic Sans MS" pitchFamily="66" charset="0"/>
              </a:defRPr>
            </a:lvl9pPr>
          </a:lstStyle>
          <a:p>
            <a:r>
              <a:rPr lang="en-US" sz="4800" dirty="0"/>
              <a:t>Presentation Outline</a:t>
            </a:r>
            <a:endParaRPr lang="en-US" sz="3733" dirty="0">
              <a:latin typeface="Calibri"/>
              <a:cs typeface="Calibri"/>
            </a:endParaRPr>
          </a:p>
        </p:txBody>
      </p:sp>
    </p:spTree>
    <p:extLst>
      <p:ext uri="{BB962C8B-B14F-4D97-AF65-F5344CB8AC3E}">
        <p14:creationId xmlns:p14="http://schemas.microsoft.com/office/powerpoint/2010/main" val="1011496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8E23E78-D76C-4B68-9240-98420D1FBE5E}"/>
              </a:ext>
            </a:extLst>
          </p:cNvPr>
          <p:cNvSpPr>
            <a:spLocks noGrp="1"/>
          </p:cNvSpPr>
          <p:nvPr/>
        </p:nvSpPr>
        <p:spPr>
          <a:xfrm>
            <a:off x="226253" y="177800"/>
            <a:ext cx="10795460" cy="772768"/>
          </a:xfrm>
          <a:prstGeom prst="rect">
            <a:avLst/>
          </a:prstGeom>
        </p:spPr>
        <p:txBody>
          <a:bodyPr lIns="121920" tIns="60960" rIns="121920" bIns="60960" anchor="t"/>
          <a:lstStyle>
            <a:lvl1pPr algn="l" rtl="0" eaLnBrk="0" fontAlgn="base" hangingPunct="0">
              <a:spcBef>
                <a:spcPct val="0"/>
              </a:spcBef>
              <a:spcAft>
                <a:spcPct val="0"/>
              </a:spcAft>
              <a:defRPr kumimoji="1" sz="2800" b="1">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200" algn="ctr" rtl="0" eaLnBrk="0" fontAlgn="base" hangingPunct="0">
              <a:spcBef>
                <a:spcPct val="0"/>
              </a:spcBef>
              <a:spcAft>
                <a:spcPct val="0"/>
              </a:spcAft>
              <a:defRPr kumimoji="1" sz="3200" b="1">
                <a:solidFill>
                  <a:schemeClr val="tx2"/>
                </a:solidFill>
                <a:latin typeface="Comic Sans MS" pitchFamily="66" charset="0"/>
              </a:defRPr>
            </a:lvl6pPr>
            <a:lvl7pPr marL="914400" algn="ctr" rtl="0" eaLnBrk="0" fontAlgn="base" hangingPunct="0">
              <a:spcBef>
                <a:spcPct val="0"/>
              </a:spcBef>
              <a:spcAft>
                <a:spcPct val="0"/>
              </a:spcAft>
              <a:defRPr kumimoji="1" sz="3200" b="1">
                <a:solidFill>
                  <a:schemeClr val="tx2"/>
                </a:solidFill>
                <a:latin typeface="Comic Sans MS" pitchFamily="66" charset="0"/>
              </a:defRPr>
            </a:lvl7pPr>
            <a:lvl8pPr marL="1371600" algn="ctr" rtl="0" eaLnBrk="0" fontAlgn="base" hangingPunct="0">
              <a:spcBef>
                <a:spcPct val="0"/>
              </a:spcBef>
              <a:spcAft>
                <a:spcPct val="0"/>
              </a:spcAft>
              <a:defRPr kumimoji="1" sz="3200" b="1">
                <a:solidFill>
                  <a:schemeClr val="tx2"/>
                </a:solidFill>
                <a:latin typeface="Comic Sans MS" pitchFamily="66" charset="0"/>
              </a:defRPr>
            </a:lvl8pPr>
            <a:lvl9pPr marL="1828800" algn="ctr" rtl="0" eaLnBrk="0" fontAlgn="base" hangingPunct="0">
              <a:spcBef>
                <a:spcPct val="0"/>
              </a:spcBef>
              <a:spcAft>
                <a:spcPct val="0"/>
              </a:spcAft>
              <a:defRPr kumimoji="1" sz="3200" b="1">
                <a:solidFill>
                  <a:schemeClr val="tx2"/>
                </a:solidFill>
                <a:latin typeface="Comic Sans MS" pitchFamily="66" charset="0"/>
              </a:defRPr>
            </a:lvl9pPr>
          </a:lstStyle>
          <a:p>
            <a:r>
              <a:rPr lang="en-US" sz="3733" dirty="0">
                <a:latin typeface="Calibri"/>
                <a:cs typeface="Calibri"/>
              </a:rPr>
              <a:t>Evaluation Digital Agriculture Datasets</a:t>
            </a:r>
          </a:p>
        </p:txBody>
      </p:sp>
      <p:pic>
        <p:nvPicPr>
          <p:cNvPr id="12" name="Picture 11">
            <a:extLst>
              <a:ext uri="{FF2B5EF4-FFF2-40B4-BE49-F238E27FC236}">
                <a16:creationId xmlns:a16="http://schemas.microsoft.com/office/drawing/2014/main" id="{A5B0D00E-207F-2D07-6272-CE2476A49F8F}"/>
              </a:ext>
            </a:extLst>
          </p:cNvPr>
          <p:cNvPicPr>
            <a:picLocks noChangeAspect="1"/>
          </p:cNvPicPr>
          <p:nvPr/>
        </p:nvPicPr>
        <p:blipFill>
          <a:blip r:embed="rId3"/>
          <a:stretch>
            <a:fillRect/>
          </a:stretch>
        </p:blipFill>
        <p:spPr>
          <a:xfrm>
            <a:off x="1941877" y="3511552"/>
            <a:ext cx="8483783" cy="2724150"/>
          </a:xfrm>
          <a:prstGeom prst="rect">
            <a:avLst/>
          </a:prstGeom>
        </p:spPr>
      </p:pic>
      <p:pic>
        <p:nvPicPr>
          <p:cNvPr id="17" name="Picture 16">
            <a:extLst>
              <a:ext uri="{FF2B5EF4-FFF2-40B4-BE49-F238E27FC236}">
                <a16:creationId xmlns:a16="http://schemas.microsoft.com/office/drawing/2014/main" id="{6E48F7EC-80E8-A3A7-1BDD-96D6578F1226}"/>
              </a:ext>
            </a:extLst>
          </p:cNvPr>
          <p:cNvPicPr>
            <a:picLocks noChangeAspect="1"/>
          </p:cNvPicPr>
          <p:nvPr/>
        </p:nvPicPr>
        <p:blipFill>
          <a:blip r:embed="rId4"/>
          <a:stretch>
            <a:fillRect/>
          </a:stretch>
        </p:blipFill>
        <p:spPr>
          <a:xfrm>
            <a:off x="1941876" y="875029"/>
            <a:ext cx="8483783" cy="2718105"/>
          </a:xfrm>
          <a:prstGeom prst="rect">
            <a:avLst/>
          </a:prstGeom>
        </p:spPr>
      </p:pic>
      <p:sp>
        <p:nvSpPr>
          <p:cNvPr id="18" name="TextBox 17">
            <a:extLst>
              <a:ext uri="{FF2B5EF4-FFF2-40B4-BE49-F238E27FC236}">
                <a16:creationId xmlns:a16="http://schemas.microsoft.com/office/drawing/2014/main" id="{7FA921C0-32B5-0DAD-9383-BCF5C1726EC4}"/>
              </a:ext>
            </a:extLst>
          </p:cNvPr>
          <p:cNvSpPr txBox="1"/>
          <p:nvPr/>
        </p:nvSpPr>
        <p:spPr bwMode="auto">
          <a:xfrm>
            <a:off x="457201" y="6235702"/>
            <a:ext cx="11488056" cy="461665"/>
          </a:xfrm>
          <a:prstGeom prst="rect">
            <a:avLst/>
          </a:prstGeom>
          <a:noFill/>
          <a:ln w="9525">
            <a:noFill/>
            <a:miter lim="800000"/>
            <a:headEnd/>
            <a:tailEnd/>
          </a:ln>
        </p:spPr>
        <p:txBody>
          <a:bodyPr wrap="square">
            <a:spAutoFit/>
          </a:bodyPr>
          <a:lstStyle/>
          <a:p>
            <a:r>
              <a:rPr lang="en-US" sz="1200" dirty="0">
                <a:solidFill>
                  <a:schemeClr val="bg1">
                    <a:lumMod val="60000"/>
                    <a:lumOff val="40000"/>
                  </a:schemeClr>
                </a:solidFill>
                <a:latin typeface="+mj-lt"/>
              </a:rPr>
              <a:t>N. Alnaasan, M. Lieber, A. </a:t>
            </a:r>
            <a:r>
              <a:rPr lang="en-US" sz="1200" dirty="0" err="1">
                <a:solidFill>
                  <a:schemeClr val="bg1">
                    <a:lumMod val="60000"/>
                    <a:lumOff val="40000"/>
                  </a:schemeClr>
                </a:solidFill>
                <a:latin typeface="+mj-lt"/>
              </a:rPr>
              <a:t>Shafi</a:t>
            </a:r>
            <a:r>
              <a:rPr lang="en-US" sz="1200" dirty="0">
                <a:solidFill>
                  <a:schemeClr val="bg1">
                    <a:lumMod val="60000"/>
                    <a:lumOff val="40000"/>
                  </a:schemeClr>
                </a:solidFill>
                <a:latin typeface="+mj-lt"/>
              </a:rPr>
              <a:t>, H. </a:t>
            </a:r>
            <a:r>
              <a:rPr lang="en-US" sz="1200" dirty="0" err="1">
                <a:solidFill>
                  <a:schemeClr val="bg1">
                    <a:lumMod val="60000"/>
                    <a:lumOff val="40000"/>
                  </a:schemeClr>
                </a:solidFill>
                <a:latin typeface="+mj-lt"/>
              </a:rPr>
              <a:t>Subramoni</a:t>
            </a:r>
            <a:r>
              <a:rPr lang="en-US" sz="1200" dirty="0">
                <a:solidFill>
                  <a:schemeClr val="bg1">
                    <a:lumMod val="60000"/>
                    <a:lumOff val="40000"/>
                  </a:schemeClr>
                </a:solidFill>
                <a:latin typeface="+mj-lt"/>
              </a:rPr>
              <a:t>, S. Shearer, and DK Panda, “HARVEST: High-Performance Artificial Vision Framework for Expert Labeling using Semi-Supervised Training”, 2023 IEEE International Conference on Big Data, December 2023</a:t>
            </a:r>
          </a:p>
        </p:txBody>
      </p:sp>
    </p:spTree>
    <p:extLst>
      <p:ext uri="{BB962C8B-B14F-4D97-AF65-F5344CB8AC3E}">
        <p14:creationId xmlns:p14="http://schemas.microsoft.com/office/powerpoint/2010/main" val="4115130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8E23E78-D76C-4B68-9240-98420D1FBE5E}"/>
              </a:ext>
            </a:extLst>
          </p:cNvPr>
          <p:cNvSpPr>
            <a:spLocks noGrp="1"/>
          </p:cNvSpPr>
          <p:nvPr/>
        </p:nvSpPr>
        <p:spPr>
          <a:xfrm>
            <a:off x="226253" y="177800"/>
            <a:ext cx="10795460" cy="772768"/>
          </a:xfrm>
          <a:prstGeom prst="rect">
            <a:avLst/>
          </a:prstGeom>
        </p:spPr>
        <p:txBody>
          <a:bodyPr lIns="121920" tIns="60960" rIns="121920" bIns="60960" anchor="t"/>
          <a:lstStyle>
            <a:lvl1pPr algn="l" rtl="0" eaLnBrk="0" fontAlgn="base" hangingPunct="0">
              <a:spcBef>
                <a:spcPct val="0"/>
              </a:spcBef>
              <a:spcAft>
                <a:spcPct val="0"/>
              </a:spcAft>
              <a:defRPr kumimoji="1" sz="2800" b="1">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200" algn="ctr" rtl="0" eaLnBrk="0" fontAlgn="base" hangingPunct="0">
              <a:spcBef>
                <a:spcPct val="0"/>
              </a:spcBef>
              <a:spcAft>
                <a:spcPct val="0"/>
              </a:spcAft>
              <a:defRPr kumimoji="1" sz="3200" b="1">
                <a:solidFill>
                  <a:schemeClr val="tx2"/>
                </a:solidFill>
                <a:latin typeface="Comic Sans MS" pitchFamily="66" charset="0"/>
              </a:defRPr>
            </a:lvl6pPr>
            <a:lvl7pPr marL="914400" algn="ctr" rtl="0" eaLnBrk="0" fontAlgn="base" hangingPunct="0">
              <a:spcBef>
                <a:spcPct val="0"/>
              </a:spcBef>
              <a:spcAft>
                <a:spcPct val="0"/>
              </a:spcAft>
              <a:defRPr kumimoji="1" sz="3200" b="1">
                <a:solidFill>
                  <a:schemeClr val="tx2"/>
                </a:solidFill>
                <a:latin typeface="Comic Sans MS" pitchFamily="66" charset="0"/>
              </a:defRPr>
            </a:lvl7pPr>
            <a:lvl8pPr marL="1371600" algn="ctr" rtl="0" eaLnBrk="0" fontAlgn="base" hangingPunct="0">
              <a:spcBef>
                <a:spcPct val="0"/>
              </a:spcBef>
              <a:spcAft>
                <a:spcPct val="0"/>
              </a:spcAft>
              <a:defRPr kumimoji="1" sz="3200" b="1">
                <a:solidFill>
                  <a:schemeClr val="tx2"/>
                </a:solidFill>
                <a:latin typeface="Comic Sans MS" pitchFamily="66" charset="0"/>
              </a:defRPr>
            </a:lvl8pPr>
            <a:lvl9pPr marL="1828800" algn="ctr" rtl="0" eaLnBrk="0" fontAlgn="base" hangingPunct="0">
              <a:spcBef>
                <a:spcPct val="0"/>
              </a:spcBef>
              <a:spcAft>
                <a:spcPct val="0"/>
              </a:spcAft>
              <a:defRPr kumimoji="1" sz="3200" b="1">
                <a:solidFill>
                  <a:schemeClr val="tx2"/>
                </a:solidFill>
                <a:latin typeface="Comic Sans MS" pitchFamily="66" charset="0"/>
              </a:defRPr>
            </a:lvl9pPr>
          </a:lstStyle>
          <a:p>
            <a:r>
              <a:rPr lang="en-US" sz="3733" dirty="0">
                <a:latin typeface="Calibri"/>
                <a:cs typeface="Calibri"/>
              </a:rPr>
              <a:t>DDP Scaling Analysis on Multi-node</a:t>
            </a:r>
          </a:p>
        </p:txBody>
      </p:sp>
      <p:pic>
        <p:nvPicPr>
          <p:cNvPr id="2" name="Picture 1">
            <a:extLst>
              <a:ext uri="{FF2B5EF4-FFF2-40B4-BE49-F238E27FC236}">
                <a16:creationId xmlns:a16="http://schemas.microsoft.com/office/drawing/2014/main" id="{56473566-8D84-DA49-571C-697728E0BA2D}"/>
              </a:ext>
            </a:extLst>
          </p:cNvPr>
          <p:cNvPicPr>
            <a:picLocks noChangeAspect="1"/>
          </p:cNvPicPr>
          <p:nvPr/>
        </p:nvPicPr>
        <p:blipFill>
          <a:blip r:embed="rId3"/>
          <a:stretch>
            <a:fillRect/>
          </a:stretch>
        </p:blipFill>
        <p:spPr>
          <a:xfrm>
            <a:off x="724197" y="1838326"/>
            <a:ext cx="10743606" cy="3787162"/>
          </a:xfrm>
          <a:prstGeom prst="rect">
            <a:avLst/>
          </a:prstGeom>
        </p:spPr>
      </p:pic>
      <p:sp>
        <p:nvSpPr>
          <p:cNvPr id="3" name="TextBox 2">
            <a:extLst>
              <a:ext uri="{FF2B5EF4-FFF2-40B4-BE49-F238E27FC236}">
                <a16:creationId xmlns:a16="http://schemas.microsoft.com/office/drawing/2014/main" id="{964CAFB7-B81C-0546-72E2-94AEFCB00DD0}"/>
              </a:ext>
            </a:extLst>
          </p:cNvPr>
          <p:cNvSpPr txBox="1"/>
          <p:nvPr/>
        </p:nvSpPr>
        <p:spPr bwMode="auto">
          <a:xfrm>
            <a:off x="457201" y="6235702"/>
            <a:ext cx="11488056" cy="461665"/>
          </a:xfrm>
          <a:prstGeom prst="rect">
            <a:avLst/>
          </a:prstGeom>
          <a:noFill/>
          <a:ln w="9525">
            <a:noFill/>
            <a:miter lim="800000"/>
            <a:headEnd/>
            <a:tailEnd/>
          </a:ln>
        </p:spPr>
        <p:txBody>
          <a:bodyPr wrap="square">
            <a:spAutoFit/>
          </a:bodyPr>
          <a:lstStyle/>
          <a:p>
            <a:r>
              <a:rPr lang="en-US" sz="1200" dirty="0">
                <a:solidFill>
                  <a:schemeClr val="bg1">
                    <a:lumMod val="60000"/>
                    <a:lumOff val="40000"/>
                  </a:schemeClr>
                </a:solidFill>
                <a:latin typeface="+mj-lt"/>
              </a:rPr>
              <a:t>N. Alnaasan, M. Lieber, A. </a:t>
            </a:r>
            <a:r>
              <a:rPr lang="en-US" sz="1200" dirty="0" err="1">
                <a:solidFill>
                  <a:schemeClr val="bg1">
                    <a:lumMod val="60000"/>
                    <a:lumOff val="40000"/>
                  </a:schemeClr>
                </a:solidFill>
                <a:latin typeface="+mj-lt"/>
              </a:rPr>
              <a:t>Shafi</a:t>
            </a:r>
            <a:r>
              <a:rPr lang="en-US" sz="1200" dirty="0">
                <a:solidFill>
                  <a:schemeClr val="bg1">
                    <a:lumMod val="60000"/>
                    <a:lumOff val="40000"/>
                  </a:schemeClr>
                </a:solidFill>
                <a:latin typeface="+mj-lt"/>
              </a:rPr>
              <a:t>, H. </a:t>
            </a:r>
            <a:r>
              <a:rPr lang="en-US" sz="1200" dirty="0" err="1">
                <a:solidFill>
                  <a:schemeClr val="bg1">
                    <a:lumMod val="60000"/>
                    <a:lumOff val="40000"/>
                  </a:schemeClr>
                </a:solidFill>
                <a:latin typeface="+mj-lt"/>
              </a:rPr>
              <a:t>Subramoni</a:t>
            </a:r>
            <a:r>
              <a:rPr lang="en-US" sz="1200" dirty="0">
                <a:solidFill>
                  <a:schemeClr val="bg1">
                    <a:lumMod val="60000"/>
                    <a:lumOff val="40000"/>
                  </a:schemeClr>
                </a:solidFill>
                <a:latin typeface="+mj-lt"/>
              </a:rPr>
              <a:t>, S. Shearer, and DK Panda, “HARVEST: High-Performance Artificial Vision Framework for Expert Labeling using Semi-Supervised Training”, 2023 IEEE International Conference on Big Data, December 2023</a:t>
            </a:r>
          </a:p>
        </p:txBody>
      </p:sp>
    </p:spTree>
    <p:extLst>
      <p:ext uri="{BB962C8B-B14F-4D97-AF65-F5344CB8AC3E}">
        <p14:creationId xmlns:p14="http://schemas.microsoft.com/office/powerpoint/2010/main" val="3724984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8E23E78-D76C-4B68-9240-98420D1FBE5E}"/>
              </a:ext>
            </a:extLst>
          </p:cNvPr>
          <p:cNvSpPr>
            <a:spLocks noGrp="1"/>
          </p:cNvSpPr>
          <p:nvPr/>
        </p:nvSpPr>
        <p:spPr>
          <a:xfrm>
            <a:off x="226253" y="177800"/>
            <a:ext cx="10795460" cy="772768"/>
          </a:xfrm>
          <a:prstGeom prst="rect">
            <a:avLst/>
          </a:prstGeom>
        </p:spPr>
        <p:txBody>
          <a:bodyPr lIns="121920" tIns="60960" rIns="121920" bIns="60960" anchor="t"/>
          <a:lstStyle>
            <a:lvl1pPr algn="l" rtl="0" eaLnBrk="0" fontAlgn="base" hangingPunct="0">
              <a:spcBef>
                <a:spcPct val="0"/>
              </a:spcBef>
              <a:spcAft>
                <a:spcPct val="0"/>
              </a:spcAft>
              <a:defRPr kumimoji="1" sz="2800" b="1">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200" algn="ctr" rtl="0" eaLnBrk="0" fontAlgn="base" hangingPunct="0">
              <a:spcBef>
                <a:spcPct val="0"/>
              </a:spcBef>
              <a:spcAft>
                <a:spcPct val="0"/>
              </a:spcAft>
              <a:defRPr kumimoji="1" sz="3200" b="1">
                <a:solidFill>
                  <a:schemeClr val="tx2"/>
                </a:solidFill>
                <a:latin typeface="Comic Sans MS" pitchFamily="66" charset="0"/>
              </a:defRPr>
            </a:lvl6pPr>
            <a:lvl7pPr marL="914400" algn="ctr" rtl="0" eaLnBrk="0" fontAlgn="base" hangingPunct="0">
              <a:spcBef>
                <a:spcPct val="0"/>
              </a:spcBef>
              <a:spcAft>
                <a:spcPct val="0"/>
              </a:spcAft>
              <a:defRPr kumimoji="1" sz="3200" b="1">
                <a:solidFill>
                  <a:schemeClr val="tx2"/>
                </a:solidFill>
                <a:latin typeface="Comic Sans MS" pitchFamily="66" charset="0"/>
              </a:defRPr>
            </a:lvl7pPr>
            <a:lvl8pPr marL="1371600" algn="ctr" rtl="0" eaLnBrk="0" fontAlgn="base" hangingPunct="0">
              <a:spcBef>
                <a:spcPct val="0"/>
              </a:spcBef>
              <a:spcAft>
                <a:spcPct val="0"/>
              </a:spcAft>
              <a:defRPr kumimoji="1" sz="3200" b="1">
                <a:solidFill>
                  <a:schemeClr val="tx2"/>
                </a:solidFill>
                <a:latin typeface="Comic Sans MS" pitchFamily="66" charset="0"/>
              </a:defRPr>
            </a:lvl8pPr>
            <a:lvl9pPr marL="1828800" algn="ctr" rtl="0" eaLnBrk="0" fontAlgn="base" hangingPunct="0">
              <a:spcBef>
                <a:spcPct val="0"/>
              </a:spcBef>
              <a:spcAft>
                <a:spcPct val="0"/>
              </a:spcAft>
              <a:defRPr kumimoji="1" sz="3200" b="1">
                <a:solidFill>
                  <a:schemeClr val="tx2"/>
                </a:solidFill>
                <a:latin typeface="Comic Sans MS" pitchFamily="66" charset="0"/>
              </a:defRPr>
            </a:lvl9pPr>
          </a:lstStyle>
          <a:p>
            <a:r>
              <a:rPr lang="en-US" sz="3733" dirty="0">
                <a:latin typeface="Calibri"/>
                <a:cs typeface="Calibri"/>
              </a:rPr>
              <a:t>Evaluation on Real Digital Agriculture Use Cases</a:t>
            </a:r>
          </a:p>
        </p:txBody>
      </p:sp>
      <p:pic>
        <p:nvPicPr>
          <p:cNvPr id="4" name="Picture 3" descr="A graph with a green line and a green line&#10;&#10;Description automatically generated">
            <a:extLst>
              <a:ext uri="{FF2B5EF4-FFF2-40B4-BE49-F238E27FC236}">
                <a16:creationId xmlns:a16="http://schemas.microsoft.com/office/drawing/2014/main" id="{D1269E2E-4083-8245-A7E9-5ECC5E1AAD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0262" y="3735290"/>
            <a:ext cx="4673550" cy="2424955"/>
          </a:xfrm>
          <a:prstGeom prst="rect">
            <a:avLst/>
          </a:prstGeom>
          <a:ln>
            <a:solidFill>
              <a:schemeClr val="bg2"/>
            </a:solidFill>
          </a:ln>
        </p:spPr>
      </p:pic>
      <p:pic>
        <p:nvPicPr>
          <p:cNvPr id="7" name="Picture 6" descr="A graph with a green line and a green line&#10;&#10;Description automatically generated">
            <a:extLst>
              <a:ext uri="{FF2B5EF4-FFF2-40B4-BE49-F238E27FC236}">
                <a16:creationId xmlns:a16="http://schemas.microsoft.com/office/drawing/2014/main" id="{05BD8332-1FD4-CCF2-06E9-C737699E01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0262" y="1009078"/>
            <a:ext cx="4659143" cy="2419922"/>
          </a:xfrm>
          <a:prstGeom prst="rect">
            <a:avLst/>
          </a:prstGeom>
          <a:ln>
            <a:solidFill>
              <a:schemeClr val="bg2"/>
            </a:solidFill>
          </a:ln>
        </p:spPr>
      </p:pic>
      <p:graphicFrame>
        <p:nvGraphicFramePr>
          <p:cNvPr id="8" name="Table 8">
            <a:extLst>
              <a:ext uri="{FF2B5EF4-FFF2-40B4-BE49-F238E27FC236}">
                <a16:creationId xmlns:a16="http://schemas.microsoft.com/office/drawing/2014/main" id="{874102FB-2CFE-C125-49F8-71F3C3AD44F2}"/>
              </a:ext>
            </a:extLst>
          </p:cNvPr>
          <p:cNvGraphicFramePr>
            <a:graphicFrameLocks noGrp="1"/>
          </p:cNvGraphicFramePr>
          <p:nvPr/>
        </p:nvGraphicFramePr>
        <p:xfrm>
          <a:off x="388188" y="5245845"/>
          <a:ext cx="6425722" cy="914400"/>
        </p:xfrm>
        <a:graphic>
          <a:graphicData uri="http://schemas.openxmlformats.org/drawingml/2006/table">
            <a:tbl>
              <a:tblPr firstRow="1" bandRow="1">
                <a:tableStyleId>{21E4AEA4-8DFA-4A89-87EB-49C32662AFE0}</a:tableStyleId>
              </a:tblPr>
              <a:tblGrid>
                <a:gridCol w="1620282">
                  <a:extLst>
                    <a:ext uri="{9D8B030D-6E8A-4147-A177-3AD203B41FA5}">
                      <a16:colId xmlns:a16="http://schemas.microsoft.com/office/drawing/2014/main" val="901824990"/>
                    </a:ext>
                  </a:extLst>
                </a:gridCol>
                <a:gridCol w="1201360">
                  <a:extLst>
                    <a:ext uri="{9D8B030D-6E8A-4147-A177-3AD203B41FA5}">
                      <a16:colId xmlns:a16="http://schemas.microsoft.com/office/drawing/2014/main" val="75485154"/>
                    </a:ext>
                  </a:extLst>
                </a:gridCol>
                <a:gridCol w="1201360">
                  <a:extLst>
                    <a:ext uri="{9D8B030D-6E8A-4147-A177-3AD203B41FA5}">
                      <a16:colId xmlns:a16="http://schemas.microsoft.com/office/drawing/2014/main" val="3642162948"/>
                    </a:ext>
                  </a:extLst>
                </a:gridCol>
                <a:gridCol w="1201360">
                  <a:extLst>
                    <a:ext uri="{9D8B030D-6E8A-4147-A177-3AD203B41FA5}">
                      <a16:colId xmlns:a16="http://schemas.microsoft.com/office/drawing/2014/main" val="4066901897"/>
                    </a:ext>
                  </a:extLst>
                </a:gridCol>
                <a:gridCol w="1201360">
                  <a:extLst>
                    <a:ext uri="{9D8B030D-6E8A-4147-A177-3AD203B41FA5}">
                      <a16:colId xmlns:a16="http://schemas.microsoft.com/office/drawing/2014/main" val="3526851325"/>
                    </a:ext>
                  </a:extLst>
                </a:gridCol>
              </a:tblGrid>
              <a:tr h="278346">
                <a:tc>
                  <a:txBody>
                    <a:bodyPr/>
                    <a:lstStyle/>
                    <a:p>
                      <a:pPr algn="ctr"/>
                      <a:r>
                        <a:rPr lang="en-US" sz="1400" b="1" i="0" kern="1200" dirty="0">
                          <a:solidFill>
                            <a:schemeClr val="lt1"/>
                          </a:solidFill>
                          <a:effectLst/>
                          <a:latin typeface="+mn-lt"/>
                          <a:ea typeface="+mn-ea"/>
                          <a:cs typeface="+mn-cs"/>
                        </a:rPr>
                        <a:t>Dataset</a:t>
                      </a:r>
                      <a:endParaRPr lang="en-US" sz="1400" dirty="0"/>
                    </a:p>
                  </a:txBody>
                  <a:tcPr/>
                </a:tc>
                <a:tc>
                  <a:txBody>
                    <a:bodyPr/>
                    <a:lstStyle/>
                    <a:p>
                      <a:pPr algn="ctr"/>
                      <a:r>
                        <a:rPr lang="en-US" sz="1400" b="1" i="0" kern="1200" dirty="0">
                          <a:solidFill>
                            <a:schemeClr val="lt1"/>
                          </a:solidFill>
                          <a:effectLst/>
                          <a:latin typeface="+mn-lt"/>
                          <a:ea typeface="+mn-ea"/>
                          <a:cs typeface="+mn-cs"/>
                        </a:rPr>
                        <a:t>Accuracy</a:t>
                      </a:r>
                      <a:endParaRPr lang="en-US" sz="1400" dirty="0"/>
                    </a:p>
                  </a:txBody>
                  <a:tcPr/>
                </a:tc>
                <a:tc>
                  <a:txBody>
                    <a:bodyPr/>
                    <a:lstStyle/>
                    <a:p>
                      <a:pPr algn="ctr"/>
                      <a:r>
                        <a:rPr lang="en-US" sz="1400" b="1" i="0" kern="1200" dirty="0">
                          <a:solidFill>
                            <a:schemeClr val="lt1"/>
                          </a:solidFill>
                          <a:effectLst/>
                          <a:latin typeface="+mn-lt"/>
                          <a:ea typeface="+mn-ea"/>
                          <a:cs typeface="+mn-cs"/>
                        </a:rPr>
                        <a:t>Precision</a:t>
                      </a:r>
                      <a:endParaRPr lang="en-US" sz="1400" dirty="0"/>
                    </a:p>
                  </a:txBody>
                  <a:tcPr/>
                </a:tc>
                <a:tc>
                  <a:txBody>
                    <a:bodyPr/>
                    <a:lstStyle/>
                    <a:p>
                      <a:pPr algn="ctr"/>
                      <a:r>
                        <a:rPr lang="en-US" sz="1400" b="1" i="0" kern="1200" dirty="0">
                          <a:solidFill>
                            <a:schemeClr val="lt1"/>
                          </a:solidFill>
                          <a:effectLst/>
                          <a:latin typeface="+mn-lt"/>
                          <a:ea typeface="+mn-ea"/>
                          <a:cs typeface="+mn-cs"/>
                        </a:rPr>
                        <a:t>Recall</a:t>
                      </a:r>
                      <a:endParaRPr lang="en-US" sz="1400" dirty="0"/>
                    </a:p>
                  </a:txBody>
                  <a:tcPr/>
                </a:tc>
                <a:tc>
                  <a:txBody>
                    <a:bodyPr/>
                    <a:lstStyle/>
                    <a:p>
                      <a:pPr algn="ctr"/>
                      <a:r>
                        <a:rPr lang="en-US" sz="1400" b="1" i="0" kern="1200" dirty="0">
                          <a:solidFill>
                            <a:schemeClr val="lt1"/>
                          </a:solidFill>
                          <a:effectLst/>
                          <a:latin typeface="+mn-lt"/>
                          <a:ea typeface="+mn-ea"/>
                          <a:cs typeface="+mn-cs"/>
                        </a:rPr>
                        <a:t>F1 Score</a:t>
                      </a:r>
                      <a:endParaRPr lang="en-US" sz="1400" dirty="0"/>
                    </a:p>
                  </a:txBody>
                  <a:tcPr/>
                </a:tc>
                <a:extLst>
                  <a:ext uri="{0D108BD9-81ED-4DB2-BD59-A6C34878D82A}">
                    <a16:rowId xmlns:a16="http://schemas.microsoft.com/office/drawing/2014/main" val="2405236975"/>
                  </a:ext>
                </a:extLst>
              </a:tr>
              <a:tr h="278346">
                <a:tc>
                  <a:txBody>
                    <a:bodyPr/>
                    <a:lstStyle/>
                    <a:p>
                      <a:pPr algn="ctr"/>
                      <a:r>
                        <a:rPr lang="en-US" sz="1400" b="0" i="0" kern="1200" dirty="0">
                          <a:solidFill>
                            <a:schemeClr val="dk1"/>
                          </a:solidFill>
                          <a:effectLst/>
                          <a:latin typeface="+mn-lt"/>
                          <a:ea typeface="+mn-ea"/>
                          <a:cs typeface="+mn-cs"/>
                        </a:rPr>
                        <a:t>Corn Dataset</a:t>
                      </a:r>
                      <a:endParaRPr lang="en-US" sz="1400" dirty="0"/>
                    </a:p>
                  </a:txBody>
                  <a:tcPr/>
                </a:tc>
                <a:tc>
                  <a:txBody>
                    <a:bodyPr/>
                    <a:lstStyle/>
                    <a:p>
                      <a:pPr algn="ctr"/>
                      <a:r>
                        <a:rPr lang="en-US" sz="1400" b="0" i="0" kern="1200" dirty="0">
                          <a:solidFill>
                            <a:schemeClr val="dk1"/>
                          </a:solidFill>
                          <a:effectLst/>
                          <a:latin typeface="+mn-lt"/>
                          <a:ea typeface="+mn-ea"/>
                          <a:cs typeface="+mn-cs"/>
                        </a:rPr>
                        <a:t>97.08%</a:t>
                      </a:r>
                      <a:endParaRPr lang="en-US" sz="1400" dirty="0"/>
                    </a:p>
                  </a:txBody>
                  <a:tcPr/>
                </a:tc>
                <a:tc>
                  <a:txBody>
                    <a:bodyPr/>
                    <a:lstStyle/>
                    <a:p>
                      <a:pPr algn="ctr"/>
                      <a:r>
                        <a:rPr lang="en-US" sz="1400" b="0" i="0" kern="1200" dirty="0">
                          <a:solidFill>
                            <a:schemeClr val="dk1"/>
                          </a:solidFill>
                          <a:effectLst/>
                          <a:latin typeface="+mn-lt"/>
                          <a:ea typeface="+mn-ea"/>
                          <a:cs typeface="+mn-cs"/>
                        </a:rPr>
                        <a:t>91.77%</a:t>
                      </a:r>
                      <a:endParaRPr lang="en-US" sz="1400" dirty="0"/>
                    </a:p>
                  </a:txBody>
                  <a:tcPr/>
                </a:tc>
                <a:tc>
                  <a:txBody>
                    <a:bodyPr/>
                    <a:lstStyle/>
                    <a:p>
                      <a:pPr algn="ctr"/>
                      <a:r>
                        <a:rPr lang="en-US" sz="1400" b="0" i="0" kern="1200" dirty="0">
                          <a:solidFill>
                            <a:schemeClr val="dk1"/>
                          </a:solidFill>
                          <a:effectLst/>
                          <a:latin typeface="+mn-lt"/>
                          <a:ea typeface="+mn-ea"/>
                          <a:cs typeface="+mn-cs"/>
                        </a:rPr>
                        <a:t>95.43%</a:t>
                      </a:r>
                      <a:endParaRPr lang="en-US" sz="1400" dirty="0"/>
                    </a:p>
                  </a:txBody>
                  <a:tcPr/>
                </a:tc>
                <a:tc>
                  <a:txBody>
                    <a:bodyPr/>
                    <a:lstStyle/>
                    <a:p>
                      <a:pPr algn="ctr"/>
                      <a:r>
                        <a:rPr lang="en-US" sz="1400" b="0" i="0" kern="1200" dirty="0">
                          <a:solidFill>
                            <a:schemeClr val="dk1"/>
                          </a:solidFill>
                          <a:effectLst/>
                          <a:latin typeface="+mn-lt"/>
                          <a:ea typeface="+mn-ea"/>
                          <a:cs typeface="+mn-cs"/>
                        </a:rPr>
                        <a:t>92.61%</a:t>
                      </a:r>
                      <a:endParaRPr lang="en-US" sz="1400" dirty="0"/>
                    </a:p>
                  </a:txBody>
                  <a:tcPr/>
                </a:tc>
                <a:extLst>
                  <a:ext uri="{0D108BD9-81ED-4DB2-BD59-A6C34878D82A}">
                    <a16:rowId xmlns:a16="http://schemas.microsoft.com/office/drawing/2014/main" val="2871791022"/>
                  </a:ext>
                </a:extLst>
              </a:tr>
              <a:tr h="278346">
                <a:tc>
                  <a:txBody>
                    <a:bodyPr/>
                    <a:lstStyle/>
                    <a:p>
                      <a:pPr algn="ctr"/>
                      <a:r>
                        <a:rPr lang="en-US" sz="1400" b="0" i="0" kern="1200" dirty="0">
                          <a:solidFill>
                            <a:schemeClr val="dk1"/>
                          </a:solidFill>
                          <a:effectLst/>
                          <a:latin typeface="+mn-lt"/>
                          <a:ea typeface="+mn-ea"/>
                          <a:cs typeface="+mn-cs"/>
                        </a:rPr>
                        <a:t>Soybean Dataset</a:t>
                      </a:r>
                      <a:endParaRPr lang="en-US" sz="1400" dirty="0"/>
                    </a:p>
                  </a:txBody>
                  <a:tcPr/>
                </a:tc>
                <a:tc>
                  <a:txBody>
                    <a:bodyPr/>
                    <a:lstStyle/>
                    <a:p>
                      <a:pPr algn="ctr"/>
                      <a:r>
                        <a:rPr lang="en-US" sz="1400" b="0" i="0" kern="1200" dirty="0">
                          <a:solidFill>
                            <a:schemeClr val="dk1"/>
                          </a:solidFill>
                          <a:effectLst/>
                          <a:latin typeface="+mn-lt"/>
                          <a:ea typeface="+mn-ea"/>
                          <a:cs typeface="+mn-cs"/>
                        </a:rPr>
                        <a:t>93.07%</a:t>
                      </a:r>
                      <a:endParaRPr lang="en-US" sz="1400" dirty="0"/>
                    </a:p>
                  </a:txBody>
                  <a:tcPr/>
                </a:tc>
                <a:tc>
                  <a:txBody>
                    <a:bodyPr/>
                    <a:lstStyle/>
                    <a:p>
                      <a:pPr algn="ctr"/>
                      <a:r>
                        <a:rPr lang="en-US" sz="1400" b="0" i="0" kern="1200" dirty="0">
                          <a:solidFill>
                            <a:schemeClr val="dk1"/>
                          </a:solidFill>
                          <a:effectLst/>
                          <a:latin typeface="+mn-lt"/>
                          <a:ea typeface="+mn-ea"/>
                          <a:cs typeface="+mn-cs"/>
                        </a:rPr>
                        <a:t>88.64%</a:t>
                      </a:r>
                      <a:endParaRPr lang="en-US" sz="1400" dirty="0"/>
                    </a:p>
                  </a:txBody>
                  <a:tcPr/>
                </a:tc>
                <a:tc>
                  <a:txBody>
                    <a:bodyPr/>
                    <a:lstStyle/>
                    <a:p>
                      <a:pPr algn="ctr"/>
                      <a:r>
                        <a:rPr lang="en-US" sz="1400" b="0" i="0" kern="1200" dirty="0">
                          <a:solidFill>
                            <a:schemeClr val="dk1"/>
                          </a:solidFill>
                          <a:effectLst/>
                          <a:latin typeface="+mn-lt"/>
                          <a:ea typeface="+mn-ea"/>
                          <a:cs typeface="+mn-cs"/>
                        </a:rPr>
                        <a:t>92.40%</a:t>
                      </a:r>
                      <a:endParaRPr lang="en-US" sz="1400" dirty="0"/>
                    </a:p>
                  </a:txBody>
                  <a:tcPr/>
                </a:tc>
                <a:tc>
                  <a:txBody>
                    <a:bodyPr/>
                    <a:lstStyle/>
                    <a:p>
                      <a:pPr algn="ctr"/>
                      <a:r>
                        <a:rPr lang="en-US" sz="1400" b="0" i="0" kern="1200" dirty="0">
                          <a:solidFill>
                            <a:schemeClr val="dk1"/>
                          </a:solidFill>
                          <a:effectLst/>
                          <a:latin typeface="+mn-lt"/>
                          <a:ea typeface="+mn-ea"/>
                          <a:cs typeface="+mn-cs"/>
                        </a:rPr>
                        <a:t>89.61%</a:t>
                      </a:r>
                      <a:endParaRPr lang="en-US" sz="1400" dirty="0"/>
                    </a:p>
                  </a:txBody>
                  <a:tcPr/>
                </a:tc>
                <a:extLst>
                  <a:ext uri="{0D108BD9-81ED-4DB2-BD59-A6C34878D82A}">
                    <a16:rowId xmlns:a16="http://schemas.microsoft.com/office/drawing/2014/main" val="3879552942"/>
                  </a:ext>
                </a:extLst>
              </a:tr>
            </a:tbl>
          </a:graphicData>
        </a:graphic>
      </p:graphicFrame>
      <p:sp>
        <p:nvSpPr>
          <p:cNvPr id="2" name="Content Placeholder 1">
            <a:extLst>
              <a:ext uri="{FF2B5EF4-FFF2-40B4-BE49-F238E27FC236}">
                <a16:creationId xmlns:a16="http://schemas.microsoft.com/office/drawing/2014/main" id="{2CAA1FEF-DE8E-F01F-D7ED-1096026CBFDE}"/>
              </a:ext>
            </a:extLst>
          </p:cNvPr>
          <p:cNvSpPr txBox="1">
            <a:spLocks/>
          </p:cNvSpPr>
          <p:nvPr/>
        </p:nvSpPr>
        <p:spPr bwMode="auto">
          <a:xfrm>
            <a:off x="457201" y="1009078"/>
            <a:ext cx="6425722" cy="4296167"/>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257168" indent="-257168"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557199" indent="-214308" algn="l" rtl="0" eaLnBrk="0" fontAlgn="base" hangingPunct="0">
              <a:lnSpc>
                <a:spcPct val="120000"/>
              </a:lnSpc>
              <a:spcBef>
                <a:spcPct val="20000"/>
              </a:spcBef>
              <a:spcAft>
                <a:spcPct val="0"/>
              </a:spcAft>
              <a:buChar char="–"/>
              <a:defRPr kumimoji="1" sz="1500">
                <a:solidFill>
                  <a:schemeClr val="tx1"/>
                </a:solidFill>
                <a:latin typeface="Calibri" pitchFamily="34" charset="0"/>
                <a:cs typeface="Calibri" pitchFamily="34" charset="0"/>
              </a:defRPr>
            </a:lvl2pPr>
            <a:lvl3pPr marL="857228"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3pPr>
            <a:lvl4pPr marL="1200120"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4pPr>
            <a:lvl5pPr marL="1543012"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5pPr>
            <a:lvl6pPr marL="1885903" indent="-171446" algn="l" rtl="0" eaLnBrk="0" fontAlgn="base" hangingPunct="0">
              <a:spcBef>
                <a:spcPct val="20000"/>
              </a:spcBef>
              <a:spcAft>
                <a:spcPct val="0"/>
              </a:spcAft>
              <a:buChar char="•"/>
              <a:defRPr kumimoji="1" sz="1200">
                <a:solidFill>
                  <a:schemeClr val="tx1"/>
                </a:solidFill>
                <a:latin typeface="+mn-lt"/>
              </a:defRPr>
            </a:lvl6pPr>
            <a:lvl7pPr marL="2228795" indent="-171446" algn="l" rtl="0" eaLnBrk="0" fontAlgn="base" hangingPunct="0">
              <a:spcBef>
                <a:spcPct val="20000"/>
              </a:spcBef>
              <a:spcAft>
                <a:spcPct val="0"/>
              </a:spcAft>
              <a:buChar char="•"/>
              <a:defRPr kumimoji="1" sz="1200">
                <a:solidFill>
                  <a:schemeClr val="tx1"/>
                </a:solidFill>
                <a:latin typeface="+mn-lt"/>
              </a:defRPr>
            </a:lvl7pPr>
            <a:lvl8pPr marL="2571686" indent="-171446" algn="l" rtl="0" eaLnBrk="0" fontAlgn="base" hangingPunct="0">
              <a:spcBef>
                <a:spcPct val="20000"/>
              </a:spcBef>
              <a:spcAft>
                <a:spcPct val="0"/>
              </a:spcAft>
              <a:buChar char="•"/>
              <a:defRPr kumimoji="1" sz="1200">
                <a:solidFill>
                  <a:schemeClr val="tx1"/>
                </a:solidFill>
                <a:latin typeface="+mn-lt"/>
              </a:defRPr>
            </a:lvl8pPr>
            <a:lvl9pPr marL="2914577" indent="-171446" algn="l" rtl="0" eaLnBrk="0" fontAlgn="base" hangingPunct="0">
              <a:spcBef>
                <a:spcPct val="20000"/>
              </a:spcBef>
              <a:spcAft>
                <a:spcPct val="0"/>
              </a:spcAft>
              <a:buChar char="•"/>
              <a:defRPr kumimoji="1" sz="1200">
                <a:solidFill>
                  <a:schemeClr val="tx1"/>
                </a:solidFill>
                <a:latin typeface="+mn-lt"/>
              </a:defRPr>
            </a:lvl9pPr>
          </a:lstStyle>
          <a:p>
            <a:pPr>
              <a:lnSpc>
                <a:spcPct val="100000"/>
              </a:lnSpc>
              <a:spcBef>
                <a:spcPts val="0"/>
              </a:spcBef>
              <a:spcAft>
                <a:spcPts val="600"/>
              </a:spcAft>
            </a:pPr>
            <a:r>
              <a:rPr lang="en-US" sz="2400" b="0" kern="0" dirty="0">
                <a:latin typeface="Calibri"/>
                <a:cs typeface="Calibri"/>
              </a:rPr>
              <a:t>Use case: Plant stress identification for protecting crops through the growing season.</a:t>
            </a:r>
          </a:p>
          <a:p>
            <a:pPr>
              <a:lnSpc>
                <a:spcPct val="100000"/>
              </a:lnSpc>
              <a:spcBef>
                <a:spcPts val="0"/>
              </a:spcBef>
              <a:spcAft>
                <a:spcPts val="600"/>
              </a:spcAft>
            </a:pPr>
            <a:r>
              <a:rPr lang="en-US" sz="2400" b="0" kern="0" dirty="0">
                <a:latin typeface="Calibri"/>
                <a:cs typeface="Calibri"/>
              </a:rPr>
              <a:t>Datasets: </a:t>
            </a:r>
            <a:r>
              <a:rPr lang="en-US" sz="2100" b="0" kern="0" dirty="0">
                <a:latin typeface="Calibri"/>
                <a:cs typeface="Calibri"/>
              </a:rPr>
              <a:t>1) Corn crops (9558 samples, 12 classes) 2) Soybean crops (5636 samples, 6 Classes)</a:t>
            </a:r>
          </a:p>
          <a:p>
            <a:pPr>
              <a:lnSpc>
                <a:spcPct val="100000"/>
              </a:lnSpc>
              <a:spcBef>
                <a:spcPts val="0"/>
              </a:spcBef>
              <a:spcAft>
                <a:spcPts val="600"/>
              </a:spcAft>
            </a:pPr>
            <a:r>
              <a:rPr lang="en-US" sz="2400" b="0" u="sng" kern="0" dirty="0">
                <a:latin typeface="Calibri"/>
                <a:cs typeface="Calibri"/>
              </a:rPr>
              <a:t>Achieved 97% and 93% accuracies </a:t>
            </a:r>
            <a:r>
              <a:rPr lang="en-US" sz="2400" b="0" kern="0" dirty="0">
                <a:latin typeface="Calibri"/>
                <a:cs typeface="Calibri"/>
              </a:rPr>
              <a:t>for the Corn and Soybean datasets using </a:t>
            </a:r>
            <a:r>
              <a:rPr lang="en-US" sz="2400" b="0" u="sng" kern="0" dirty="0">
                <a:latin typeface="Calibri"/>
                <a:cs typeface="Calibri"/>
              </a:rPr>
              <a:t>only 80 labeled samples per class</a:t>
            </a:r>
            <a:r>
              <a:rPr lang="en-US" sz="2400" b="0" kern="0" dirty="0">
                <a:latin typeface="Calibri"/>
                <a:cs typeface="Calibri"/>
              </a:rPr>
              <a:t>.</a:t>
            </a:r>
          </a:p>
          <a:p>
            <a:pPr>
              <a:lnSpc>
                <a:spcPct val="100000"/>
              </a:lnSpc>
              <a:spcBef>
                <a:spcPts val="0"/>
              </a:spcBef>
              <a:spcAft>
                <a:spcPts val="600"/>
              </a:spcAft>
            </a:pPr>
            <a:r>
              <a:rPr lang="en-US" sz="2400" b="0" kern="0" dirty="0">
                <a:latin typeface="Calibri"/>
                <a:cs typeface="Calibri"/>
              </a:rPr>
              <a:t>Accelerated the training by 15.19x on 16 NVIDIA A100 GPUs </a:t>
            </a:r>
            <a:r>
              <a:rPr lang="en-US" sz="2400" b="0" u="sng" kern="0" dirty="0">
                <a:latin typeface="Calibri"/>
                <a:cs typeface="Calibri"/>
              </a:rPr>
              <a:t>reducing the training time from 7.8 hours to 31 minutes</a:t>
            </a:r>
            <a:r>
              <a:rPr lang="en-US" sz="2400" b="0" kern="0" dirty="0">
                <a:latin typeface="Calibri"/>
                <a:cs typeface="Calibri"/>
              </a:rPr>
              <a:t>.</a:t>
            </a:r>
          </a:p>
          <a:p>
            <a:pPr>
              <a:lnSpc>
                <a:spcPct val="100000"/>
              </a:lnSpc>
              <a:spcBef>
                <a:spcPts val="0"/>
              </a:spcBef>
              <a:spcAft>
                <a:spcPts val="600"/>
              </a:spcAft>
            </a:pPr>
            <a:endParaRPr lang="en-US" sz="2400" b="0" kern="0" dirty="0">
              <a:latin typeface="Calibri"/>
              <a:cs typeface="Calibri"/>
            </a:endParaRPr>
          </a:p>
          <a:p>
            <a:pPr>
              <a:lnSpc>
                <a:spcPct val="100000"/>
              </a:lnSpc>
              <a:spcBef>
                <a:spcPts val="0"/>
              </a:spcBef>
              <a:spcAft>
                <a:spcPts val="600"/>
              </a:spcAft>
            </a:pPr>
            <a:endParaRPr lang="en-US" sz="2400" b="0" kern="0" dirty="0">
              <a:latin typeface="Calibri"/>
              <a:cs typeface="Calibri"/>
            </a:endParaRPr>
          </a:p>
        </p:txBody>
      </p:sp>
      <p:sp>
        <p:nvSpPr>
          <p:cNvPr id="5" name="TextBox 4">
            <a:extLst>
              <a:ext uri="{FF2B5EF4-FFF2-40B4-BE49-F238E27FC236}">
                <a16:creationId xmlns:a16="http://schemas.microsoft.com/office/drawing/2014/main" id="{2B8D8C60-6901-0804-2A1A-DE3E3BF9667C}"/>
              </a:ext>
            </a:extLst>
          </p:cNvPr>
          <p:cNvSpPr txBox="1"/>
          <p:nvPr/>
        </p:nvSpPr>
        <p:spPr bwMode="auto">
          <a:xfrm>
            <a:off x="457201" y="6235702"/>
            <a:ext cx="11488056" cy="461665"/>
          </a:xfrm>
          <a:prstGeom prst="rect">
            <a:avLst/>
          </a:prstGeom>
          <a:noFill/>
          <a:ln w="9525">
            <a:noFill/>
            <a:miter lim="800000"/>
            <a:headEnd/>
            <a:tailEnd/>
          </a:ln>
        </p:spPr>
        <p:txBody>
          <a:bodyPr wrap="square">
            <a:spAutoFit/>
          </a:bodyPr>
          <a:lstStyle/>
          <a:p>
            <a:r>
              <a:rPr lang="en-US" sz="1200" dirty="0">
                <a:solidFill>
                  <a:schemeClr val="bg1">
                    <a:lumMod val="60000"/>
                    <a:lumOff val="40000"/>
                  </a:schemeClr>
                </a:solidFill>
                <a:latin typeface="+mj-lt"/>
              </a:rPr>
              <a:t>N. Alnaasan, M. Lieber, A. </a:t>
            </a:r>
            <a:r>
              <a:rPr lang="en-US" sz="1200" dirty="0" err="1">
                <a:solidFill>
                  <a:schemeClr val="bg1">
                    <a:lumMod val="60000"/>
                    <a:lumOff val="40000"/>
                  </a:schemeClr>
                </a:solidFill>
                <a:latin typeface="+mj-lt"/>
              </a:rPr>
              <a:t>Shafi</a:t>
            </a:r>
            <a:r>
              <a:rPr lang="en-US" sz="1200" dirty="0">
                <a:solidFill>
                  <a:schemeClr val="bg1">
                    <a:lumMod val="60000"/>
                    <a:lumOff val="40000"/>
                  </a:schemeClr>
                </a:solidFill>
                <a:latin typeface="+mj-lt"/>
              </a:rPr>
              <a:t>, H. </a:t>
            </a:r>
            <a:r>
              <a:rPr lang="en-US" sz="1200" dirty="0" err="1">
                <a:solidFill>
                  <a:schemeClr val="bg1">
                    <a:lumMod val="60000"/>
                    <a:lumOff val="40000"/>
                  </a:schemeClr>
                </a:solidFill>
                <a:latin typeface="+mj-lt"/>
              </a:rPr>
              <a:t>Subramoni</a:t>
            </a:r>
            <a:r>
              <a:rPr lang="en-US" sz="1200" dirty="0">
                <a:solidFill>
                  <a:schemeClr val="bg1">
                    <a:lumMod val="60000"/>
                    <a:lumOff val="40000"/>
                  </a:schemeClr>
                </a:solidFill>
                <a:latin typeface="+mj-lt"/>
              </a:rPr>
              <a:t>, S. Shearer, and DK Panda, “HARVEST: High-Performance Artificial Vision Framework for Expert Labeling using Semi-Supervised Training”, 2023 IEEE International Conference on Big Data, December 2023</a:t>
            </a:r>
          </a:p>
        </p:txBody>
      </p:sp>
    </p:spTree>
    <p:extLst>
      <p:ext uri="{BB962C8B-B14F-4D97-AF65-F5344CB8AC3E}">
        <p14:creationId xmlns:p14="http://schemas.microsoft.com/office/powerpoint/2010/main" val="2126512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3E17-0381-5314-7B73-F824B0E999EA}"/>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72EE00BB-07D1-520C-A52C-58EDAA9D0711}"/>
              </a:ext>
            </a:extLst>
          </p:cNvPr>
          <p:cNvSpPr>
            <a:spLocks noGrp="1"/>
          </p:cNvSpPr>
          <p:nvPr>
            <p:ph idx="1"/>
          </p:nvPr>
        </p:nvSpPr>
        <p:spPr>
          <a:xfrm>
            <a:off x="592970" y="1099702"/>
            <a:ext cx="10490661" cy="5104015"/>
          </a:xfrm>
        </p:spPr>
        <p:txBody>
          <a:bodyPr>
            <a:normAutofit/>
          </a:bodyPr>
          <a:lstStyle/>
          <a:p>
            <a:pPr marL="0" indent="0">
              <a:buNone/>
            </a:pPr>
            <a:r>
              <a:rPr lang="en-US" sz="2800" b="1" dirty="0"/>
              <a:t>HARVEST</a:t>
            </a:r>
            <a:r>
              <a:rPr lang="en-US" sz="2800" dirty="0"/>
              <a:t> is a computer vision framework that:</a:t>
            </a:r>
          </a:p>
          <a:p>
            <a:pPr marL="457200" indent="-457200">
              <a:spcBef>
                <a:spcPts val="600"/>
              </a:spcBef>
            </a:pPr>
            <a:r>
              <a:rPr lang="en-US" dirty="0">
                <a:cs typeface="Calibri"/>
              </a:rPr>
              <a:t>Offers a comprehensive workflow for distributed labeling/training for DL image classification.</a:t>
            </a:r>
            <a:endParaRPr lang="en-US" sz="3200" dirty="0">
              <a:cs typeface="Calibri"/>
            </a:endParaRPr>
          </a:p>
          <a:p>
            <a:pPr marL="457200" indent="-457200">
              <a:spcBef>
                <a:spcPts val="600"/>
              </a:spcBef>
            </a:pPr>
            <a:r>
              <a:rPr lang="en-US" dirty="0">
                <a:cs typeface="Calibri"/>
              </a:rPr>
              <a:t>Employs state-of-the-art (SSL) techniques requiring only a small subset of labeled data.</a:t>
            </a:r>
            <a:endParaRPr lang="en-US" sz="3200" dirty="0">
              <a:cs typeface="Calibri"/>
            </a:endParaRPr>
          </a:p>
          <a:p>
            <a:pPr marL="457200" indent="-457200">
              <a:spcBef>
                <a:spcPts val="600"/>
              </a:spcBef>
            </a:pPr>
            <a:r>
              <a:rPr lang="en-US" dirty="0">
                <a:cs typeface="Calibri"/>
              </a:rPr>
              <a:t>Implements distributed data parallelism (DDP) for SSL to reduce the training time of DL models.</a:t>
            </a:r>
          </a:p>
          <a:p>
            <a:pPr marL="457200" indent="-457200">
              <a:spcBef>
                <a:spcPts val="600"/>
              </a:spcBef>
            </a:pPr>
            <a:r>
              <a:rPr lang="en-US" dirty="0">
                <a:cs typeface="Calibri"/>
              </a:rPr>
              <a:t>Provides an intuitive interface that enables domain experts with no prior DL or HPC knowledge to create customized DL solutions.</a:t>
            </a:r>
          </a:p>
          <a:p>
            <a:pPr marL="457200" indent="-457200">
              <a:spcBef>
                <a:spcPts val="600"/>
              </a:spcBef>
            </a:pPr>
            <a:endParaRPr lang="en-US" sz="2000" dirty="0">
              <a:cs typeface="Calibri"/>
            </a:endParaRPr>
          </a:p>
          <a:p>
            <a:pPr>
              <a:spcBef>
                <a:spcPts val="600"/>
              </a:spcBef>
            </a:pPr>
            <a:endParaRPr lang="en-US" sz="2000" dirty="0">
              <a:cs typeface="Calibri"/>
            </a:endParaRPr>
          </a:p>
        </p:txBody>
      </p:sp>
    </p:spTree>
    <p:extLst>
      <p:ext uri="{BB962C8B-B14F-4D97-AF65-F5344CB8AC3E}">
        <p14:creationId xmlns:p14="http://schemas.microsoft.com/office/powerpoint/2010/main" val="4053199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AB31C1-2033-DC29-2041-0B0257E6E004}"/>
              </a:ext>
            </a:extLst>
          </p:cNvPr>
          <p:cNvSpPr>
            <a:spLocks noGrp="1"/>
          </p:cNvSpPr>
          <p:nvPr>
            <p:ph idx="1"/>
          </p:nvPr>
        </p:nvSpPr>
        <p:spPr>
          <a:xfrm>
            <a:off x="775856" y="1011467"/>
            <a:ext cx="10490661" cy="5104015"/>
          </a:xfrm>
        </p:spPr>
        <p:txBody>
          <a:bodyPr/>
          <a:lstStyle/>
          <a:p>
            <a:r>
              <a:rPr lang="en-US" dirty="0"/>
              <a:t>Follow this QR Code!!</a:t>
            </a:r>
          </a:p>
          <a:p>
            <a:r>
              <a:rPr lang="en-US" dirty="0"/>
              <a:t>Talks all day, every day, Tuesday-Thursday!!</a:t>
            </a:r>
          </a:p>
        </p:txBody>
      </p:sp>
      <p:sp>
        <p:nvSpPr>
          <p:cNvPr id="3" name="Title 2">
            <a:extLst>
              <a:ext uri="{FF2B5EF4-FFF2-40B4-BE49-F238E27FC236}">
                <a16:creationId xmlns:a16="http://schemas.microsoft.com/office/drawing/2014/main" id="{AD8C567A-EC5E-E1DB-8602-A7813D449E93}"/>
              </a:ext>
            </a:extLst>
          </p:cNvPr>
          <p:cNvSpPr>
            <a:spLocks noGrp="1"/>
          </p:cNvSpPr>
          <p:nvPr>
            <p:ph type="title"/>
          </p:nvPr>
        </p:nvSpPr>
        <p:spPr/>
        <p:txBody>
          <a:bodyPr/>
          <a:lstStyle/>
          <a:p>
            <a:r>
              <a:rPr lang="en-US" dirty="0"/>
              <a:t>Want to see more talks at the OSU Booth?</a:t>
            </a:r>
          </a:p>
        </p:txBody>
      </p:sp>
      <p:pic>
        <p:nvPicPr>
          <p:cNvPr id="1026" name="Picture 2" descr="Image preview">
            <a:extLst>
              <a:ext uri="{FF2B5EF4-FFF2-40B4-BE49-F238E27FC236}">
                <a16:creationId xmlns:a16="http://schemas.microsoft.com/office/drawing/2014/main" id="{2977D026-124B-2EBA-6C8C-77874C3502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187" y="2076733"/>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62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0643" y="106635"/>
            <a:ext cx="10795461" cy="772767"/>
          </a:xfrm>
          <a:prstGeom prst="rect">
            <a:avLst/>
          </a:prstGeom>
        </p:spPr>
        <p:txBody>
          <a:bodyPr/>
          <a:lstStyle/>
          <a:p>
            <a:pPr algn="ctr"/>
            <a:r>
              <a:rPr lang="en-US" sz="4800" dirty="0"/>
              <a:t>Thank You!</a:t>
            </a:r>
          </a:p>
        </p:txBody>
      </p:sp>
      <p:grpSp>
        <p:nvGrpSpPr>
          <p:cNvPr id="9" name="Group 4"/>
          <p:cNvGrpSpPr>
            <a:grpSpLocks/>
          </p:cNvGrpSpPr>
          <p:nvPr/>
        </p:nvGrpSpPr>
        <p:grpSpPr bwMode="auto">
          <a:xfrm>
            <a:off x="4902372" y="1663143"/>
            <a:ext cx="2032001" cy="1524000"/>
            <a:chOff x="1584" y="1008"/>
            <a:chExt cx="624" cy="576"/>
          </a:xfrm>
        </p:grpSpPr>
        <p:sp>
          <p:nvSpPr>
            <p:cNvPr id="10" name="Oval 5"/>
            <p:cNvSpPr>
              <a:spLocks noChangeArrowheads="1"/>
            </p:cNvSpPr>
            <p:nvPr/>
          </p:nvSpPr>
          <p:spPr bwMode="auto">
            <a:xfrm>
              <a:off x="1657" y="1051"/>
              <a:ext cx="479" cy="424"/>
            </a:xfrm>
            <a:prstGeom prst="ellipse">
              <a:avLst/>
            </a:prstGeom>
            <a:gradFill rotWithShape="1">
              <a:gsLst>
                <a:gs pos="0">
                  <a:schemeClr val="accent1"/>
                </a:gs>
                <a:gs pos="100000">
                  <a:srgbClr val="440000"/>
                </a:gs>
              </a:gsLst>
              <a:path path="rect">
                <a:fillToRect r="100000" b="100000"/>
              </a:path>
            </a:gradFill>
            <a:ln w="9525" algn="ctr">
              <a:solidFill>
                <a:srgbClr val="FF3399"/>
              </a:solidFill>
              <a:round/>
              <a:headEnd/>
              <a:tailEnd/>
            </a:ln>
            <a:effectLst/>
          </p:spPr>
          <p:txBody>
            <a:bodyPr wrap="none" anchor="ctr"/>
            <a:lstStyle/>
            <a:p>
              <a:endParaRPr lang="en-US" sz="2400"/>
            </a:p>
          </p:txBody>
        </p:sp>
        <p:grpSp>
          <p:nvGrpSpPr>
            <p:cNvPr id="11" name="Group 6"/>
            <p:cNvGrpSpPr>
              <a:grpSpLocks/>
            </p:cNvGrpSpPr>
            <p:nvPr/>
          </p:nvGrpSpPr>
          <p:grpSpPr bwMode="auto">
            <a:xfrm>
              <a:off x="1735" y="1122"/>
              <a:ext cx="113" cy="71"/>
              <a:chOff x="1440" y="1200"/>
              <a:chExt cx="864" cy="720"/>
            </a:xfrm>
          </p:grpSpPr>
          <p:sp>
            <p:nvSpPr>
              <p:cNvPr id="107" name="Rectangle 7"/>
              <p:cNvSpPr>
                <a:spLocks noChangeArrowheads="1"/>
              </p:cNvSpPr>
              <p:nvPr/>
            </p:nvSpPr>
            <p:spPr bwMode="auto">
              <a:xfrm>
                <a:off x="1632" y="1296"/>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108" name="Rectangle 8"/>
              <p:cNvSpPr>
                <a:spLocks noChangeArrowheads="1"/>
              </p:cNvSpPr>
              <p:nvPr/>
            </p:nvSpPr>
            <p:spPr bwMode="auto">
              <a:xfrm>
                <a:off x="1968" y="1296"/>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109" name="Rectangle 9"/>
              <p:cNvSpPr>
                <a:spLocks noChangeArrowheads="1"/>
              </p:cNvSpPr>
              <p:nvPr/>
            </p:nvSpPr>
            <p:spPr bwMode="auto">
              <a:xfrm>
                <a:off x="1632" y="1632"/>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110" name="Rectangle 10"/>
              <p:cNvSpPr>
                <a:spLocks noChangeArrowheads="1"/>
              </p:cNvSpPr>
              <p:nvPr/>
            </p:nvSpPr>
            <p:spPr bwMode="auto">
              <a:xfrm>
                <a:off x="1968" y="1632"/>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111" name="Oval 11"/>
              <p:cNvSpPr>
                <a:spLocks noChangeArrowheads="1"/>
              </p:cNvSpPr>
              <p:nvPr/>
            </p:nvSpPr>
            <p:spPr bwMode="auto">
              <a:xfrm>
                <a:off x="1440" y="1200"/>
                <a:ext cx="864" cy="720"/>
              </a:xfrm>
              <a:prstGeom prst="ellipse">
                <a:avLst/>
              </a:prstGeom>
              <a:noFill/>
              <a:ln w="9525" algn="ctr">
                <a:solidFill>
                  <a:srgbClr val="FF3399"/>
                </a:solidFill>
                <a:round/>
                <a:headEnd/>
                <a:tailEnd/>
              </a:ln>
              <a:effectLst/>
            </p:spPr>
            <p:txBody>
              <a:bodyPr wrap="none" anchor="ctr"/>
              <a:lstStyle/>
              <a:p>
                <a:endParaRPr lang="en-US" sz="2400"/>
              </a:p>
            </p:txBody>
          </p:sp>
          <p:sp>
            <p:nvSpPr>
              <p:cNvPr id="112" name="Line 12"/>
              <p:cNvSpPr>
                <a:spLocks noChangeShapeType="1"/>
              </p:cNvSpPr>
              <p:nvPr/>
            </p:nvSpPr>
            <p:spPr bwMode="auto">
              <a:xfrm>
                <a:off x="1728" y="1488"/>
                <a:ext cx="336" cy="144"/>
              </a:xfrm>
              <a:prstGeom prst="line">
                <a:avLst/>
              </a:prstGeom>
              <a:noFill/>
              <a:ln w="9525">
                <a:solidFill>
                  <a:srgbClr val="FF3399"/>
                </a:solidFill>
                <a:round/>
                <a:headEnd/>
                <a:tailEnd/>
              </a:ln>
              <a:effectLst/>
            </p:spPr>
            <p:txBody>
              <a:bodyPr/>
              <a:lstStyle/>
              <a:p>
                <a:endParaRPr lang="en-US" sz="2400"/>
              </a:p>
            </p:txBody>
          </p:sp>
          <p:sp>
            <p:nvSpPr>
              <p:cNvPr id="113" name="Line 13"/>
              <p:cNvSpPr>
                <a:spLocks noChangeShapeType="1"/>
              </p:cNvSpPr>
              <p:nvPr/>
            </p:nvSpPr>
            <p:spPr bwMode="auto">
              <a:xfrm flipV="1">
                <a:off x="1728" y="1488"/>
                <a:ext cx="336" cy="144"/>
              </a:xfrm>
              <a:prstGeom prst="line">
                <a:avLst/>
              </a:prstGeom>
              <a:noFill/>
              <a:ln w="9525">
                <a:solidFill>
                  <a:srgbClr val="FF3399"/>
                </a:solidFill>
                <a:round/>
                <a:headEnd/>
                <a:tailEnd/>
              </a:ln>
              <a:effectLst/>
            </p:spPr>
            <p:txBody>
              <a:bodyPr/>
              <a:lstStyle/>
              <a:p>
                <a:endParaRPr lang="en-US" sz="2400"/>
              </a:p>
            </p:txBody>
          </p:sp>
          <p:sp>
            <p:nvSpPr>
              <p:cNvPr id="114" name="Line 14"/>
              <p:cNvSpPr>
                <a:spLocks noChangeShapeType="1"/>
              </p:cNvSpPr>
              <p:nvPr/>
            </p:nvSpPr>
            <p:spPr bwMode="auto">
              <a:xfrm flipV="1">
                <a:off x="1728" y="1488"/>
                <a:ext cx="0" cy="144"/>
              </a:xfrm>
              <a:prstGeom prst="line">
                <a:avLst/>
              </a:prstGeom>
              <a:noFill/>
              <a:ln w="9525">
                <a:solidFill>
                  <a:srgbClr val="FF3399"/>
                </a:solidFill>
                <a:round/>
                <a:headEnd/>
                <a:tailEnd/>
              </a:ln>
              <a:effectLst/>
            </p:spPr>
            <p:txBody>
              <a:bodyPr/>
              <a:lstStyle/>
              <a:p>
                <a:endParaRPr lang="en-US" sz="2400"/>
              </a:p>
            </p:txBody>
          </p:sp>
          <p:sp>
            <p:nvSpPr>
              <p:cNvPr id="115" name="Line 15"/>
              <p:cNvSpPr>
                <a:spLocks noChangeShapeType="1"/>
              </p:cNvSpPr>
              <p:nvPr/>
            </p:nvSpPr>
            <p:spPr bwMode="auto">
              <a:xfrm>
                <a:off x="2064" y="1488"/>
                <a:ext cx="0" cy="144"/>
              </a:xfrm>
              <a:prstGeom prst="line">
                <a:avLst/>
              </a:prstGeom>
              <a:noFill/>
              <a:ln w="9525">
                <a:solidFill>
                  <a:srgbClr val="FF3399"/>
                </a:solidFill>
                <a:round/>
                <a:headEnd/>
                <a:tailEnd/>
              </a:ln>
              <a:effectLst/>
            </p:spPr>
            <p:txBody>
              <a:bodyPr/>
              <a:lstStyle/>
              <a:p>
                <a:endParaRPr lang="en-US" sz="2400"/>
              </a:p>
            </p:txBody>
          </p:sp>
          <p:sp>
            <p:nvSpPr>
              <p:cNvPr id="116" name="Line 16"/>
              <p:cNvSpPr>
                <a:spLocks noChangeShapeType="1"/>
              </p:cNvSpPr>
              <p:nvPr/>
            </p:nvSpPr>
            <p:spPr bwMode="auto">
              <a:xfrm>
                <a:off x="1824" y="1392"/>
                <a:ext cx="144" cy="0"/>
              </a:xfrm>
              <a:prstGeom prst="line">
                <a:avLst/>
              </a:prstGeom>
              <a:noFill/>
              <a:ln w="9525">
                <a:solidFill>
                  <a:srgbClr val="FF3399"/>
                </a:solidFill>
                <a:round/>
                <a:headEnd/>
                <a:tailEnd/>
              </a:ln>
              <a:effectLst/>
            </p:spPr>
            <p:txBody>
              <a:bodyPr/>
              <a:lstStyle/>
              <a:p>
                <a:endParaRPr lang="en-US" sz="2400"/>
              </a:p>
            </p:txBody>
          </p:sp>
          <p:sp>
            <p:nvSpPr>
              <p:cNvPr id="117" name="Line 17"/>
              <p:cNvSpPr>
                <a:spLocks noChangeShapeType="1"/>
              </p:cNvSpPr>
              <p:nvPr/>
            </p:nvSpPr>
            <p:spPr bwMode="auto">
              <a:xfrm>
                <a:off x="1824" y="1728"/>
                <a:ext cx="144" cy="0"/>
              </a:xfrm>
              <a:prstGeom prst="line">
                <a:avLst/>
              </a:prstGeom>
              <a:noFill/>
              <a:ln w="9525">
                <a:solidFill>
                  <a:srgbClr val="FF3399"/>
                </a:solidFill>
                <a:round/>
                <a:headEnd/>
                <a:tailEnd/>
              </a:ln>
              <a:effectLst/>
            </p:spPr>
            <p:txBody>
              <a:bodyPr/>
              <a:lstStyle/>
              <a:p>
                <a:endParaRPr lang="en-US" sz="2400"/>
              </a:p>
            </p:txBody>
          </p:sp>
        </p:grpSp>
        <p:grpSp>
          <p:nvGrpSpPr>
            <p:cNvPr id="12" name="Group 18"/>
            <p:cNvGrpSpPr>
              <a:grpSpLocks/>
            </p:cNvGrpSpPr>
            <p:nvPr/>
          </p:nvGrpSpPr>
          <p:grpSpPr bwMode="auto">
            <a:xfrm>
              <a:off x="1974" y="1322"/>
              <a:ext cx="108" cy="71"/>
              <a:chOff x="1440" y="1200"/>
              <a:chExt cx="864" cy="720"/>
            </a:xfrm>
          </p:grpSpPr>
          <p:sp>
            <p:nvSpPr>
              <p:cNvPr id="96" name="Rectangle 19"/>
              <p:cNvSpPr>
                <a:spLocks noChangeArrowheads="1"/>
              </p:cNvSpPr>
              <p:nvPr/>
            </p:nvSpPr>
            <p:spPr bwMode="auto">
              <a:xfrm>
                <a:off x="1632" y="1296"/>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97" name="Rectangle 20"/>
              <p:cNvSpPr>
                <a:spLocks noChangeArrowheads="1"/>
              </p:cNvSpPr>
              <p:nvPr/>
            </p:nvSpPr>
            <p:spPr bwMode="auto">
              <a:xfrm>
                <a:off x="1968" y="1296"/>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98" name="Rectangle 21"/>
              <p:cNvSpPr>
                <a:spLocks noChangeArrowheads="1"/>
              </p:cNvSpPr>
              <p:nvPr/>
            </p:nvSpPr>
            <p:spPr bwMode="auto">
              <a:xfrm>
                <a:off x="1632" y="1632"/>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99" name="Rectangle 22"/>
              <p:cNvSpPr>
                <a:spLocks noChangeArrowheads="1"/>
              </p:cNvSpPr>
              <p:nvPr/>
            </p:nvSpPr>
            <p:spPr bwMode="auto">
              <a:xfrm>
                <a:off x="1968" y="1632"/>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100" name="Oval 23"/>
              <p:cNvSpPr>
                <a:spLocks noChangeArrowheads="1"/>
              </p:cNvSpPr>
              <p:nvPr/>
            </p:nvSpPr>
            <p:spPr bwMode="auto">
              <a:xfrm>
                <a:off x="1440" y="1200"/>
                <a:ext cx="864" cy="720"/>
              </a:xfrm>
              <a:prstGeom prst="ellipse">
                <a:avLst/>
              </a:prstGeom>
              <a:noFill/>
              <a:ln w="9525" algn="ctr">
                <a:solidFill>
                  <a:srgbClr val="FF3399"/>
                </a:solidFill>
                <a:round/>
                <a:headEnd/>
                <a:tailEnd/>
              </a:ln>
              <a:effectLst/>
            </p:spPr>
            <p:txBody>
              <a:bodyPr wrap="none" anchor="ctr"/>
              <a:lstStyle/>
              <a:p>
                <a:endParaRPr lang="en-US" sz="2400"/>
              </a:p>
            </p:txBody>
          </p:sp>
          <p:sp>
            <p:nvSpPr>
              <p:cNvPr id="101" name="Line 24"/>
              <p:cNvSpPr>
                <a:spLocks noChangeShapeType="1"/>
              </p:cNvSpPr>
              <p:nvPr/>
            </p:nvSpPr>
            <p:spPr bwMode="auto">
              <a:xfrm>
                <a:off x="1728" y="1488"/>
                <a:ext cx="336" cy="144"/>
              </a:xfrm>
              <a:prstGeom prst="line">
                <a:avLst/>
              </a:prstGeom>
              <a:noFill/>
              <a:ln w="9525">
                <a:solidFill>
                  <a:srgbClr val="FF3399"/>
                </a:solidFill>
                <a:round/>
                <a:headEnd/>
                <a:tailEnd/>
              </a:ln>
              <a:effectLst/>
            </p:spPr>
            <p:txBody>
              <a:bodyPr/>
              <a:lstStyle/>
              <a:p>
                <a:endParaRPr lang="en-US" sz="2400"/>
              </a:p>
            </p:txBody>
          </p:sp>
          <p:sp>
            <p:nvSpPr>
              <p:cNvPr id="102" name="Line 25"/>
              <p:cNvSpPr>
                <a:spLocks noChangeShapeType="1"/>
              </p:cNvSpPr>
              <p:nvPr/>
            </p:nvSpPr>
            <p:spPr bwMode="auto">
              <a:xfrm flipV="1">
                <a:off x="1728" y="1488"/>
                <a:ext cx="336" cy="144"/>
              </a:xfrm>
              <a:prstGeom prst="line">
                <a:avLst/>
              </a:prstGeom>
              <a:noFill/>
              <a:ln w="9525">
                <a:solidFill>
                  <a:srgbClr val="FF3399"/>
                </a:solidFill>
                <a:round/>
                <a:headEnd/>
                <a:tailEnd/>
              </a:ln>
              <a:effectLst/>
            </p:spPr>
            <p:txBody>
              <a:bodyPr/>
              <a:lstStyle/>
              <a:p>
                <a:endParaRPr lang="en-US" sz="2400"/>
              </a:p>
            </p:txBody>
          </p:sp>
          <p:sp>
            <p:nvSpPr>
              <p:cNvPr id="103" name="Line 26"/>
              <p:cNvSpPr>
                <a:spLocks noChangeShapeType="1"/>
              </p:cNvSpPr>
              <p:nvPr/>
            </p:nvSpPr>
            <p:spPr bwMode="auto">
              <a:xfrm flipV="1">
                <a:off x="1728" y="1488"/>
                <a:ext cx="0" cy="144"/>
              </a:xfrm>
              <a:prstGeom prst="line">
                <a:avLst/>
              </a:prstGeom>
              <a:noFill/>
              <a:ln w="9525">
                <a:solidFill>
                  <a:srgbClr val="FF3399"/>
                </a:solidFill>
                <a:round/>
                <a:headEnd/>
                <a:tailEnd/>
              </a:ln>
              <a:effectLst/>
            </p:spPr>
            <p:txBody>
              <a:bodyPr/>
              <a:lstStyle/>
              <a:p>
                <a:endParaRPr lang="en-US" sz="2400"/>
              </a:p>
            </p:txBody>
          </p:sp>
          <p:sp>
            <p:nvSpPr>
              <p:cNvPr id="104" name="Line 27"/>
              <p:cNvSpPr>
                <a:spLocks noChangeShapeType="1"/>
              </p:cNvSpPr>
              <p:nvPr/>
            </p:nvSpPr>
            <p:spPr bwMode="auto">
              <a:xfrm>
                <a:off x="2064" y="1488"/>
                <a:ext cx="0" cy="144"/>
              </a:xfrm>
              <a:prstGeom prst="line">
                <a:avLst/>
              </a:prstGeom>
              <a:noFill/>
              <a:ln w="9525">
                <a:solidFill>
                  <a:srgbClr val="FF3399"/>
                </a:solidFill>
                <a:round/>
                <a:headEnd/>
                <a:tailEnd/>
              </a:ln>
              <a:effectLst/>
            </p:spPr>
            <p:txBody>
              <a:bodyPr/>
              <a:lstStyle/>
              <a:p>
                <a:endParaRPr lang="en-US" sz="2400"/>
              </a:p>
            </p:txBody>
          </p:sp>
          <p:sp>
            <p:nvSpPr>
              <p:cNvPr id="105" name="Line 28"/>
              <p:cNvSpPr>
                <a:spLocks noChangeShapeType="1"/>
              </p:cNvSpPr>
              <p:nvPr/>
            </p:nvSpPr>
            <p:spPr bwMode="auto">
              <a:xfrm>
                <a:off x="1824" y="1392"/>
                <a:ext cx="144" cy="0"/>
              </a:xfrm>
              <a:prstGeom prst="line">
                <a:avLst/>
              </a:prstGeom>
              <a:noFill/>
              <a:ln w="9525">
                <a:solidFill>
                  <a:srgbClr val="FF3399"/>
                </a:solidFill>
                <a:round/>
                <a:headEnd/>
                <a:tailEnd/>
              </a:ln>
              <a:effectLst/>
            </p:spPr>
            <p:txBody>
              <a:bodyPr/>
              <a:lstStyle/>
              <a:p>
                <a:endParaRPr lang="en-US" sz="2400"/>
              </a:p>
            </p:txBody>
          </p:sp>
          <p:sp>
            <p:nvSpPr>
              <p:cNvPr id="106" name="Line 29"/>
              <p:cNvSpPr>
                <a:spLocks noChangeShapeType="1"/>
              </p:cNvSpPr>
              <p:nvPr/>
            </p:nvSpPr>
            <p:spPr bwMode="auto">
              <a:xfrm>
                <a:off x="1824" y="1728"/>
                <a:ext cx="144" cy="0"/>
              </a:xfrm>
              <a:prstGeom prst="line">
                <a:avLst/>
              </a:prstGeom>
              <a:noFill/>
              <a:ln w="9525">
                <a:solidFill>
                  <a:srgbClr val="FF3399"/>
                </a:solidFill>
                <a:round/>
                <a:headEnd/>
                <a:tailEnd/>
              </a:ln>
              <a:effectLst/>
            </p:spPr>
            <p:txBody>
              <a:bodyPr/>
              <a:lstStyle/>
              <a:p>
                <a:endParaRPr lang="en-US" sz="2400"/>
              </a:p>
            </p:txBody>
          </p:sp>
        </p:grpSp>
        <p:grpSp>
          <p:nvGrpSpPr>
            <p:cNvPr id="13" name="Group 30"/>
            <p:cNvGrpSpPr>
              <a:grpSpLocks/>
            </p:cNvGrpSpPr>
            <p:nvPr/>
          </p:nvGrpSpPr>
          <p:grpSpPr bwMode="auto">
            <a:xfrm>
              <a:off x="1851" y="1393"/>
              <a:ext cx="108" cy="71"/>
              <a:chOff x="1440" y="1200"/>
              <a:chExt cx="864" cy="720"/>
            </a:xfrm>
          </p:grpSpPr>
          <p:sp>
            <p:nvSpPr>
              <p:cNvPr id="85" name="Rectangle 31"/>
              <p:cNvSpPr>
                <a:spLocks noChangeArrowheads="1"/>
              </p:cNvSpPr>
              <p:nvPr/>
            </p:nvSpPr>
            <p:spPr bwMode="auto">
              <a:xfrm>
                <a:off x="1632" y="1296"/>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86" name="Rectangle 32"/>
              <p:cNvSpPr>
                <a:spLocks noChangeArrowheads="1"/>
              </p:cNvSpPr>
              <p:nvPr/>
            </p:nvSpPr>
            <p:spPr bwMode="auto">
              <a:xfrm>
                <a:off x="1968" y="1296"/>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87" name="Rectangle 33"/>
              <p:cNvSpPr>
                <a:spLocks noChangeArrowheads="1"/>
              </p:cNvSpPr>
              <p:nvPr/>
            </p:nvSpPr>
            <p:spPr bwMode="auto">
              <a:xfrm>
                <a:off x="1632" y="1632"/>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88" name="Rectangle 34"/>
              <p:cNvSpPr>
                <a:spLocks noChangeArrowheads="1"/>
              </p:cNvSpPr>
              <p:nvPr/>
            </p:nvSpPr>
            <p:spPr bwMode="auto">
              <a:xfrm>
                <a:off x="1968" y="1632"/>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89" name="Oval 35"/>
              <p:cNvSpPr>
                <a:spLocks noChangeArrowheads="1"/>
              </p:cNvSpPr>
              <p:nvPr/>
            </p:nvSpPr>
            <p:spPr bwMode="auto">
              <a:xfrm>
                <a:off x="1440" y="1200"/>
                <a:ext cx="864" cy="720"/>
              </a:xfrm>
              <a:prstGeom prst="ellipse">
                <a:avLst/>
              </a:prstGeom>
              <a:noFill/>
              <a:ln w="9525" algn="ctr">
                <a:solidFill>
                  <a:srgbClr val="FF3399"/>
                </a:solidFill>
                <a:round/>
                <a:headEnd/>
                <a:tailEnd/>
              </a:ln>
              <a:effectLst/>
            </p:spPr>
            <p:txBody>
              <a:bodyPr wrap="none" anchor="ctr"/>
              <a:lstStyle/>
              <a:p>
                <a:endParaRPr lang="en-US" sz="2400"/>
              </a:p>
            </p:txBody>
          </p:sp>
          <p:sp>
            <p:nvSpPr>
              <p:cNvPr id="90" name="Line 36"/>
              <p:cNvSpPr>
                <a:spLocks noChangeShapeType="1"/>
              </p:cNvSpPr>
              <p:nvPr/>
            </p:nvSpPr>
            <p:spPr bwMode="auto">
              <a:xfrm>
                <a:off x="1728" y="1488"/>
                <a:ext cx="336" cy="144"/>
              </a:xfrm>
              <a:prstGeom prst="line">
                <a:avLst/>
              </a:prstGeom>
              <a:noFill/>
              <a:ln w="9525">
                <a:solidFill>
                  <a:srgbClr val="FF3399"/>
                </a:solidFill>
                <a:round/>
                <a:headEnd/>
                <a:tailEnd/>
              </a:ln>
              <a:effectLst/>
            </p:spPr>
            <p:txBody>
              <a:bodyPr/>
              <a:lstStyle/>
              <a:p>
                <a:endParaRPr lang="en-US" sz="2400"/>
              </a:p>
            </p:txBody>
          </p:sp>
          <p:sp>
            <p:nvSpPr>
              <p:cNvPr id="91" name="Line 37"/>
              <p:cNvSpPr>
                <a:spLocks noChangeShapeType="1"/>
              </p:cNvSpPr>
              <p:nvPr/>
            </p:nvSpPr>
            <p:spPr bwMode="auto">
              <a:xfrm flipV="1">
                <a:off x="1728" y="1488"/>
                <a:ext cx="336" cy="144"/>
              </a:xfrm>
              <a:prstGeom prst="line">
                <a:avLst/>
              </a:prstGeom>
              <a:noFill/>
              <a:ln w="9525">
                <a:solidFill>
                  <a:srgbClr val="FF3399"/>
                </a:solidFill>
                <a:round/>
                <a:headEnd/>
                <a:tailEnd/>
              </a:ln>
              <a:effectLst/>
            </p:spPr>
            <p:txBody>
              <a:bodyPr/>
              <a:lstStyle/>
              <a:p>
                <a:endParaRPr lang="en-US" sz="2400"/>
              </a:p>
            </p:txBody>
          </p:sp>
          <p:sp>
            <p:nvSpPr>
              <p:cNvPr id="92" name="Line 38"/>
              <p:cNvSpPr>
                <a:spLocks noChangeShapeType="1"/>
              </p:cNvSpPr>
              <p:nvPr/>
            </p:nvSpPr>
            <p:spPr bwMode="auto">
              <a:xfrm flipV="1">
                <a:off x="1728" y="1488"/>
                <a:ext cx="0" cy="144"/>
              </a:xfrm>
              <a:prstGeom prst="line">
                <a:avLst/>
              </a:prstGeom>
              <a:noFill/>
              <a:ln w="9525">
                <a:solidFill>
                  <a:srgbClr val="FF3399"/>
                </a:solidFill>
                <a:round/>
                <a:headEnd/>
                <a:tailEnd/>
              </a:ln>
              <a:effectLst/>
            </p:spPr>
            <p:txBody>
              <a:bodyPr/>
              <a:lstStyle/>
              <a:p>
                <a:endParaRPr lang="en-US" sz="2400"/>
              </a:p>
            </p:txBody>
          </p:sp>
          <p:sp>
            <p:nvSpPr>
              <p:cNvPr id="93" name="Line 39"/>
              <p:cNvSpPr>
                <a:spLocks noChangeShapeType="1"/>
              </p:cNvSpPr>
              <p:nvPr/>
            </p:nvSpPr>
            <p:spPr bwMode="auto">
              <a:xfrm>
                <a:off x="2064" y="1488"/>
                <a:ext cx="0" cy="144"/>
              </a:xfrm>
              <a:prstGeom prst="line">
                <a:avLst/>
              </a:prstGeom>
              <a:noFill/>
              <a:ln w="9525">
                <a:solidFill>
                  <a:srgbClr val="FF3399"/>
                </a:solidFill>
                <a:round/>
                <a:headEnd/>
                <a:tailEnd/>
              </a:ln>
              <a:effectLst/>
            </p:spPr>
            <p:txBody>
              <a:bodyPr/>
              <a:lstStyle/>
              <a:p>
                <a:endParaRPr lang="en-US" sz="2400"/>
              </a:p>
            </p:txBody>
          </p:sp>
          <p:sp>
            <p:nvSpPr>
              <p:cNvPr id="94" name="Line 40"/>
              <p:cNvSpPr>
                <a:spLocks noChangeShapeType="1"/>
              </p:cNvSpPr>
              <p:nvPr/>
            </p:nvSpPr>
            <p:spPr bwMode="auto">
              <a:xfrm>
                <a:off x="1824" y="1392"/>
                <a:ext cx="144" cy="0"/>
              </a:xfrm>
              <a:prstGeom prst="line">
                <a:avLst/>
              </a:prstGeom>
              <a:noFill/>
              <a:ln w="9525">
                <a:solidFill>
                  <a:srgbClr val="FF3399"/>
                </a:solidFill>
                <a:round/>
                <a:headEnd/>
                <a:tailEnd/>
              </a:ln>
              <a:effectLst/>
            </p:spPr>
            <p:txBody>
              <a:bodyPr/>
              <a:lstStyle/>
              <a:p>
                <a:endParaRPr lang="en-US" sz="2400"/>
              </a:p>
            </p:txBody>
          </p:sp>
          <p:sp>
            <p:nvSpPr>
              <p:cNvPr id="95" name="Line 41"/>
              <p:cNvSpPr>
                <a:spLocks noChangeShapeType="1"/>
              </p:cNvSpPr>
              <p:nvPr/>
            </p:nvSpPr>
            <p:spPr bwMode="auto">
              <a:xfrm>
                <a:off x="1824" y="1728"/>
                <a:ext cx="144" cy="0"/>
              </a:xfrm>
              <a:prstGeom prst="line">
                <a:avLst/>
              </a:prstGeom>
              <a:noFill/>
              <a:ln w="9525">
                <a:solidFill>
                  <a:srgbClr val="FF3399"/>
                </a:solidFill>
                <a:round/>
                <a:headEnd/>
                <a:tailEnd/>
              </a:ln>
              <a:effectLst/>
            </p:spPr>
            <p:txBody>
              <a:bodyPr/>
              <a:lstStyle/>
              <a:p>
                <a:endParaRPr lang="en-US" sz="2400"/>
              </a:p>
            </p:txBody>
          </p:sp>
        </p:grpSp>
        <p:grpSp>
          <p:nvGrpSpPr>
            <p:cNvPr id="14" name="Group 42"/>
            <p:cNvGrpSpPr>
              <a:grpSpLocks/>
            </p:cNvGrpSpPr>
            <p:nvPr/>
          </p:nvGrpSpPr>
          <p:grpSpPr bwMode="auto">
            <a:xfrm>
              <a:off x="1968" y="1134"/>
              <a:ext cx="113" cy="71"/>
              <a:chOff x="1440" y="1200"/>
              <a:chExt cx="864" cy="720"/>
            </a:xfrm>
          </p:grpSpPr>
          <p:sp>
            <p:nvSpPr>
              <p:cNvPr id="74" name="Rectangle 43"/>
              <p:cNvSpPr>
                <a:spLocks noChangeArrowheads="1"/>
              </p:cNvSpPr>
              <p:nvPr/>
            </p:nvSpPr>
            <p:spPr bwMode="auto">
              <a:xfrm>
                <a:off x="1632" y="1296"/>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75" name="Rectangle 44"/>
              <p:cNvSpPr>
                <a:spLocks noChangeArrowheads="1"/>
              </p:cNvSpPr>
              <p:nvPr/>
            </p:nvSpPr>
            <p:spPr bwMode="auto">
              <a:xfrm>
                <a:off x="1968" y="1296"/>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76" name="Rectangle 45"/>
              <p:cNvSpPr>
                <a:spLocks noChangeArrowheads="1"/>
              </p:cNvSpPr>
              <p:nvPr/>
            </p:nvSpPr>
            <p:spPr bwMode="auto">
              <a:xfrm>
                <a:off x="1632" y="1632"/>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77" name="Rectangle 46"/>
              <p:cNvSpPr>
                <a:spLocks noChangeArrowheads="1"/>
              </p:cNvSpPr>
              <p:nvPr/>
            </p:nvSpPr>
            <p:spPr bwMode="auto">
              <a:xfrm>
                <a:off x="1968" y="1632"/>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78" name="Oval 47"/>
              <p:cNvSpPr>
                <a:spLocks noChangeArrowheads="1"/>
              </p:cNvSpPr>
              <p:nvPr/>
            </p:nvSpPr>
            <p:spPr bwMode="auto">
              <a:xfrm>
                <a:off x="1440" y="1200"/>
                <a:ext cx="864" cy="720"/>
              </a:xfrm>
              <a:prstGeom prst="ellipse">
                <a:avLst/>
              </a:prstGeom>
              <a:noFill/>
              <a:ln w="9525" algn="ctr">
                <a:solidFill>
                  <a:srgbClr val="FF3399"/>
                </a:solidFill>
                <a:round/>
                <a:headEnd/>
                <a:tailEnd/>
              </a:ln>
              <a:effectLst/>
            </p:spPr>
            <p:txBody>
              <a:bodyPr wrap="none" anchor="ctr"/>
              <a:lstStyle/>
              <a:p>
                <a:endParaRPr lang="en-US" sz="2400"/>
              </a:p>
            </p:txBody>
          </p:sp>
          <p:sp>
            <p:nvSpPr>
              <p:cNvPr id="79" name="Line 48"/>
              <p:cNvSpPr>
                <a:spLocks noChangeShapeType="1"/>
              </p:cNvSpPr>
              <p:nvPr/>
            </p:nvSpPr>
            <p:spPr bwMode="auto">
              <a:xfrm>
                <a:off x="1728" y="1488"/>
                <a:ext cx="336" cy="144"/>
              </a:xfrm>
              <a:prstGeom prst="line">
                <a:avLst/>
              </a:prstGeom>
              <a:noFill/>
              <a:ln w="9525">
                <a:solidFill>
                  <a:srgbClr val="FF3399"/>
                </a:solidFill>
                <a:round/>
                <a:headEnd/>
                <a:tailEnd/>
              </a:ln>
              <a:effectLst/>
            </p:spPr>
            <p:txBody>
              <a:bodyPr/>
              <a:lstStyle/>
              <a:p>
                <a:endParaRPr lang="en-US" sz="2400"/>
              </a:p>
            </p:txBody>
          </p:sp>
          <p:sp>
            <p:nvSpPr>
              <p:cNvPr id="80" name="Line 49"/>
              <p:cNvSpPr>
                <a:spLocks noChangeShapeType="1"/>
              </p:cNvSpPr>
              <p:nvPr/>
            </p:nvSpPr>
            <p:spPr bwMode="auto">
              <a:xfrm flipV="1">
                <a:off x="1728" y="1488"/>
                <a:ext cx="336" cy="144"/>
              </a:xfrm>
              <a:prstGeom prst="line">
                <a:avLst/>
              </a:prstGeom>
              <a:noFill/>
              <a:ln w="9525">
                <a:solidFill>
                  <a:srgbClr val="FF3399"/>
                </a:solidFill>
                <a:round/>
                <a:headEnd/>
                <a:tailEnd/>
              </a:ln>
              <a:effectLst/>
            </p:spPr>
            <p:txBody>
              <a:bodyPr/>
              <a:lstStyle/>
              <a:p>
                <a:endParaRPr lang="en-US" sz="2400"/>
              </a:p>
            </p:txBody>
          </p:sp>
          <p:sp>
            <p:nvSpPr>
              <p:cNvPr id="81" name="Line 50"/>
              <p:cNvSpPr>
                <a:spLocks noChangeShapeType="1"/>
              </p:cNvSpPr>
              <p:nvPr/>
            </p:nvSpPr>
            <p:spPr bwMode="auto">
              <a:xfrm flipV="1">
                <a:off x="1728" y="1488"/>
                <a:ext cx="0" cy="144"/>
              </a:xfrm>
              <a:prstGeom prst="line">
                <a:avLst/>
              </a:prstGeom>
              <a:noFill/>
              <a:ln w="9525">
                <a:solidFill>
                  <a:srgbClr val="FF3399"/>
                </a:solidFill>
                <a:round/>
                <a:headEnd/>
                <a:tailEnd/>
              </a:ln>
              <a:effectLst/>
            </p:spPr>
            <p:txBody>
              <a:bodyPr/>
              <a:lstStyle/>
              <a:p>
                <a:endParaRPr lang="en-US" sz="2400"/>
              </a:p>
            </p:txBody>
          </p:sp>
          <p:sp>
            <p:nvSpPr>
              <p:cNvPr id="82" name="Line 51"/>
              <p:cNvSpPr>
                <a:spLocks noChangeShapeType="1"/>
              </p:cNvSpPr>
              <p:nvPr/>
            </p:nvSpPr>
            <p:spPr bwMode="auto">
              <a:xfrm>
                <a:off x="2064" y="1488"/>
                <a:ext cx="0" cy="144"/>
              </a:xfrm>
              <a:prstGeom prst="line">
                <a:avLst/>
              </a:prstGeom>
              <a:noFill/>
              <a:ln w="9525">
                <a:solidFill>
                  <a:srgbClr val="FF3399"/>
                </a:solidFill>
                <a:round/>
                <a:headEnd/>
                <a:tailEnd/>
              </a:ln>
              <a:effectLst/>
            </p:spPr>
            <p:txBody>
              <a:bodyPr/>
              <a:lstStyle/>
              <a:p>
                <a:endParaRPr lang="en-US" sz="2400"/>
              </a:p>
            </p:txBody>
          </p:sp>
          <p:sp>
            <p:nvSpPr>
              <p:cNvPr id="83" name="Line 52"/>
              <p:cNvSpPr>
                <a:spLocks noChangeShapeType="1"/>
              </p:cNvSpPr>
              <p:nvPr/>
            </p:nvSpPr>
            <p:spPr bwMode="auto">
              <a:xfrm>
                <a:off x="1824" y="1392"/>
                <a:ext cx="144" cy="0"/>
              </a:xfrm>
              <a:prstGeom prst="line">
                <a:avLst/>
              </a:prstGeom>
              <a:noFill/>
              <a:ln w="9525">
                <a:solidFill>
                  <a:srgbClr val="FF3399"/>
                </a:solidFill>
                <a:round/>
                <a:headEnd/>
                <a:tailEnd/>
              </a:ln>
              <a:effectLst/>
            </p:spPr>
            <p:txBody>
              <a:bodyPr/>
              <a:lstStyle/>
              <a:p>
                <a:endParaRPr lang="en-US" sz="2400"/>
              </a:p>
            </p:txBody>
          </p:sp>
          <p:sp>
            <p:nvSpPr>
              <p:cNvPr id="84" name="Line 53"/>
              <p:cNvSpPr>
                <a:spLocks noChangeShapeType="1"/>
              </p:cNvSpPr>
              <p:nvPr/>
            </p:nvSpPr>
            <p:spPr bwMode="auto">
              <a:xfrm>
                <a:off x="1824" y="1728"/>
                <a:ext cx="144" cy="0"/>
              </a:xfrm>
              <a:prstGeom prst="line">
                <a:avLst/>
              </a:prstGeom>
              <a:noFill/>
              <a:ln w="9525">
                <a:solidFill>
                  <a:srgbClr val="FF3399"/>
                </a:solidFill>
                <a:round/>
                <a:headEnd/>
                <a:tailEnd/>
              </a:ln>
              <a:effectLst/>
            </p:spPr>
            <p:txBody>
              <a:bodyPr/>
              <a:lstStyle/>
              <a:p>
                <a:endParaRPr lang="en-US" sz="2400"/>
              </a:p>
            </p:txBody>
          </p:sp>
        </p:grpSp>
        <p:grpSp>
          <p:nvGrpSpPr>
            <p:cNvPr id="15" name="Group 54"/>
            <p:cNvGrpSpPr>
              <a:grpSpLocks/>
            </p:cNvGrpSpPr>
            <p:nvPr/>
          </p:nvGrpSpPr>
          <p:grpSpPr bwMode="auto">
            <a:xfrm>
              <a:off x="1716" y="1334"/>
              <a:ext cx="108" cy="71"/>
              <a:chOff x="1440" y="1200"/>
              <a:chExt cx="864" cy="720"/>
            </a:xfrm>
          </p:grpSpPr>
          <p:sp>
            <p:nvSpPr>
              <p:cNvPr id="63" name="Rectangle 55"/>
              <p:cNvSpPr>
                <a:spLocks noChangeArrowheads="1"/>
              </p:cNvSpPr>
              <p:nvPr/>
            </p:nvSpPr>
            <p:spPr bwMode="auto">
              <a:xfrm>
                <a:off x="1632" y="1296"/>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64" name="Rectangle 56"/>
              <p:cNvSpPr>
                <a:spLocks noChangeArrowheads="1"/>
              </p:cNvSpPr>
              <p:nvPr/>
            </p:nvSpPr>
            <p:spPr bwMode="auto">
              <a:xfrm>
                <a:off x="1968" y="1296"/>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65" name="Rectangle 57"/>
              <p:cNvSpPr>
                <a:spLocks noChangeArrowheads="1"/>
              </p:cNvSpPr>
              <p:nvPr/>
            </p:nvSpPr>
            <p:spPr bwMode="auto">
              <a:xfrm>
                <a:off x="1632" y="1632"/>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66" name="Rectangle 58"/>
              <p:cNvSpPr>
                <a:spLocks noChangeArrowheads="1"/>
              </p:cNvSpPr>
              <p:nvPr/>
            </p:nvSpPr>
            <p:spPr bwMode="auto">
              <a:xfrm>
                <a:off x="1968" y="1632"/>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67" name="Oval 59"/>
              <p:cNvSpPr>
                <a:spLocks noChangeArrowheads="1"/>
              </p:cNvSpPr>
              <p:nvPr/>
            </p:nvSpPr>
            <p:spPr bwMode="auto">
              <a:xfrm>
                <a:off x="1440" y="1200"/>
                <a:ext cx="864" cy="720"/>
              </a:xfrm>
              <a:prstGeom prst="ellipse">
                <a:avLst/>
              </a:prstGeom>
              <a:noFill/>
              <a:ln w="9525" algn="ctr">
                <a:solidFill>
                  <a:srgbClr val="FF3399"/>
                </a:solidFill>
                <a:round/>
                <a:headEnd/>
                <a:tailEnd/>
              </a:ln>
              <a:effectLst/>
            </p:spPr>
            <p:txBody>
              <a:bodyPr wrap="none" anchor="ctr"/>
              <a:lstStyle/>
              <a:p>
                <a:endParaRPr lang="en-US" sz="2400"/>
              </a:p>
            </p:txBody>
          </p:sp>
          <p:sp>
            <p:nvSpPr>
              <p:cNvPr id="68" name="Line 60"/>
              <p:cNvSpPr>
                <a:spLocks noChangeShapeType="1"/>
              </p:cNvSpPr>
              <p:nvPr/>
            </p:nvSpPr>
            <p:spPr bwMode="auto">
              <a:xfrm>
                <a:off x="1728" y="1488"/>
                <a:ext cx="336" cy="144"/>
              </a:xfrm>
              <a:prstGeom prst="line">
                <a:avLst/>
              </a:prstGeom>
              <a:noFill/>
              <a:ln w="9525">
                <a:solidFill>
                  <a:srgbClr val="FF3399"/>
                </a:solidFill>
                <a:round/>
                <a:headEnd/>
                <a:tailEnd/>
              </a:ln>
              <a:effectLst/>
            </p:spPr>
            <p:txBody>
              <a:bodyPr/>
              <a:lstStyle/>
              <a:p>
                <a:endParaRPr lang="en-US" sz="2400"/>
              </a:p>
            </p:txBody>
          </p:sp>
          <p:sp>
            <p:nvSpPr>
              <p:cNvPr id="69" name="Line 61"/>
              <p:cNvSpPr>
                <a:spLocks noChangeShapeType="1"/>
              </p:cNvSpPr>
              <p:nvPr/>
            </p:nvSpPr>
            <p:spPr bwMode="auto">
              <a:xfrm flipV="1">
                <a:off x="1728" y="1488"/>
                <a:ext cx="336" cy="144"/>
              </a:xfrm>
              <a:prstGeom prst="line">
                <a:avLst/>
              </a:prstGeom>
              <a:noFill/>
              <a:ln w="9525">
                <a:solidFill>
                  <a:srgbClr val="FF3399"/>
                </a:solidFill>
                <a:round/>
                <a:headEnd/>
                <a:tailEnd/>
              </a:ln>
              <a:effectLst/>
            </p:spPr>
            <p:txBody>
              <a:bodyPr/>
              <a:lstStyle/>
              <a:p>
                <a:endParaRPr lang="en-US" sz="2400"/>
              </a:p>
            </p:txBody>
          </p:sp>
          <p:sp>
            <p:nvSpPr>
              <p:cNvPr id="70" name="Line 62"/>
              <p:cNvSpPr>
                <a:spLocks noChangeShapeType="1"/>
              </p:cNvSpPr>
              <p:nvPr/>
            </p:nvSpPr>
            <p:spPr bwMode="auto">
              <a:xfrm flipV="1">
                <a:off x="1728" y="1488"/>
                <a:ext cx="0" cy="144"/>
              </a:xfrm>
              <a:prstGeom prst="line">
                <a:avLst/>
              </a:prstGeom>
              <a:noFill/>
              <a:ln w="9525">
                <a:solidFill>
                  <a:srgbClr val="FF3399"/>
                </a:solidFill>
                <a:round/>
                <a:headEnd/>
                <a:tailEnd/>
              </a:ln>
              <a:effectLst/>
            </p:spPr>
            <p:txBody>
              <a:bodyPr/>
              <a:lstStyle/>
              <a:p>
                <a:endParaRPr lang="en-US" sz="2400"/>
              </a:p>
            </p:txBody>
          </p:sp>
          <p:sp>
            <p:nvSpPr>
              <p:cNvPr id="71" name="Line 63"/>
              <p:cNvSpPr>
                <a:spLocks noChangeShapeType="1"/>
              </p:cNvSpPr>
              <p:nvPr/>
            </p:nvSpPr>
            <p:spPr bwMode="auto">
              <a:xfrm>
                <a:off x="2064" y="1488"/>
                <a:ext cx="0" cy="144"/>
              </a:xfrm>
              <a:prstGeom prst="line">
                <a:avLst/>
              </a:prstGeom>
              <a:noFill/>
              <a:ln w="9525">
                <a:solidFill>
                  <a:srgbClr val="FF3399"/>
                </a:solidFill>
                <a:round/>
                <a:headEnd/>
                <a:tailEnd/>
              </a:ln>
              <a:effectLst/>
            </p:spPr>
            <p:txBody>
              <a:bodyPr/>
              <a:lstStyle/>
              <a:p>
                <a:endParaRPr lang="en-US" sz="2400"/>
              </a:p>
            </p:txBody>
          </p:sp>
          <p:sp>
            <p:nvSpPr>
              <p:cNvPr id="72" name="Line 64"/>
              <p:cNvSpPr>
                <a:spLocks noChangeShapeType="1"/>
              </p:cNvSpPr>
              <p:nvPr/>
            </p:nvSpPr>
            <p:spPr bwMode="auto">
              <a:xfrm>
                <a:off x="1824" y="1392"/>
                <a:ext cx="144" cy="0"/>
              </a:xfrm>
              <a:prstGeom prst="line">
                <a:avLst/>
              </a:prstGeom>
              <a:noFill/>
              <a:ln w="9525">
                <a:solidFill>
                  <a:srgbClr val="FF3399"/>
                </a:solidFill>
                <a:round/>
                <a:headEnd/>
                <a:tailEnd/>
              </a:ln>
              <a:effectLst/>
            </p:spPr>
            <p:txBody>
              <a:bodyPr/>
              <a:lstStyle/>
              <a:p>
                <a:endParaRPr lang="en-US" sz="2400"/>
              </a:p>
            </p:txBody>
          </p:sp>
          <p:sp>
            <p:nvSpPr>
              <p:cNvPr id="73" name="Line 65"/>
              <p:cNvSpPr>
                <a:spLocks noChangeShapeType="1"/>
              </p:cNvSpPr>
              <p:nvPr/>
            </p:nvSpPr>
            <p:spPr bwMode="auto">
              <a:xfrm>
                <a:off x="1824" y="1728"/>
                <a:ext cx="144" cy="0"/>
              </a:xfrm>
              <a:prstGeom prst="line">
                <a:avLst/>
              </a:prstGeom>
              <a:noFill/>
              <a:ln w="9525">
                <a:solidFill>
                  <a:srgbClr val="FF3399"/>
                </a:solidFill>
                <a:round/>
                <a:headEnd/>
                <a:tailEnd/>
              </a:ln>
              <a:effectLst/>
            </p:spPr>
            <p:txBody>
              <a:bodyPr/>
              <a:lstStyle/>
              <a:p>
                <a:endParaRPr lang="en-US" sz="2400"/>
              </a:p>
            </p:txBody>
          </p:sp>
        </p:grpSp>
        <p:grpSp>
          <p:nvGrpSpPr>
            <p:cNvPr id="16" name="Group 66"/>
            <p:cNvGrpSpPr>
              <a:grpSpLocks/>
            </p:cNvGrpSpPr>
            <p:nvPr/>
          </p:nvGrpSpPr>
          <p:grpSpPr bwMode="auto">
            <a:xfrm>
              <a:off x="1679" y="1228"/>
              <a:ext cx="108" cy="71"/>
              <a:chOff x="1440" y="1200"/>
              <a:chExt cx="864" cy="720"/>
            </a:xfrm>
          </p:grpSpPr>
          <p:sp>
            <p:nvSpPr>
              <p:cNvPr id="52" name="Rectangle 67"/>
              <p:cNvSpPr>
                <a:spLocks noChangeArrowheads="1"/>
              </p:cNvSpPr>
              <p:nvPr/>
            </p:nvSpPr>
            <p:spPr bwMode="auto">
              <a:xfrm>
                <a:off x="1632" y="1296"/>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53" name="Rectangle 68"/>
              <p:cNvSpPr>
                <a:spLocks noChangeArrowheads="1"/>
              </p:cNvSpPr>
              <p:nvPr/>
            </p:nvSpPr>
            <p:spPr bwMode="auto">
              <a:xfrm>
                <a:off x="1968" y="1296"/>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54" name="Rectangle 69"/>
              <p:cNvSpPr>
                <a:spLocks noChangeArrowheads="1"/>
              </p:cNvSpPr>
              <p:nvPr/>
            </p:nvSpPr>
            <p:spPr bwMode="auto">
              <a:xfrm>
                <a:off x="1632" y="1632"/>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55" name="Rectangle 70"/>
              <p:cNvSpPr>
                <a:spLocks noChangeArrowheads="1"/>
              </p:cNvSpPr>
              <p:nvPr/>
            </p:nvSpPr>
            <p:spPr bwMode="auto">
              <a:xfrm>
                <a:off x="1968" y="1632"/>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56" name="Oval 71"/>
              <p:cNvSpPr>
                <a:spLocks noChangeArrowheads="1"/>
              </p:cNvSpPr>
              <p:nvPr/>
            </p:nvSpPr>
            <p:spPr bwMode="auto">
              <a:xfrm>
                <a:off x="1440" y="1200"/>
                <a:ext cx="864" cy="720"/>
              </a:xfrm>
              <a:prstGeom prst="ellipse">
                <a:avLst/>
              </a:prstGeom>
              <a:noFill/>
              <a:ln w="9525" algn="ctr">
                <a:solidFill>
                  <a:srgbClr val="FF3399"/>
                </a:solidFill>
                <a:round/>
                <a:headEnd/>
                <a:tailEnd/>
              </a:ln>
              <a:effectLst/>
            </p:spPr>
            <p:txBody>
              <a:bodyPr wrap="none" anchor="ctr"/>
              <a:lstStyle/>
              <a:p>
                <a:endParaRPr lang="en-US" sz="2400"/>
              </a:p>
            </p:txBody>
          </p:sp>
          <p:sp>
            <p:nvSpPr>
              <p:cNvPr id="57" name="Line 72"/>
              <p:cNvSpPr>
                <a:spLocks noChangeShapeType="1"/>
              </p:cNvSpPr>
              <p:nvPr/>
            </p:nvSpPr>
            <p:spPr bwMode="auto">
              <a:xfrm>
                <a:off x="1728" y="1488"/>
                <a:ext cx="336" cy="144"/>
              </a:xfrm>
              <a:prstGeom prst="line">
                <a:avLst/>
              </a:prstGeom>
              <a:noFill/>
              <a:ln w="9525">
                <a:solidFill>
                  <a:srgbClr val="FF3399"/>
                </a:solidFill>
                <a:round/>
                <a:headEnd/>
                <a:tailEnd/>
              </a:ln>
              <a:effectLst/>
            </p:spPr>
            <p:txBody>
              <a:bodyPr/>
              <a:lstStyle/>
              <a:p>
                <a:endParaRPr lang="en-US" sz="2400"/>
              </a:p>
            </p:txBody>
          </p:sp>
          <p:sp>
            <p:nvSpPr>
              <p:cNvPr id="58" name="Line 73"/>
              <p:cNvSpPr>
                <a:spLocks noChangeShapeType="1"/>
              </p:cNvSpPr>
              <p:nvPr/>
            </p:nvSpPr>
            <p:spPr bwMode="auto">
              <a:xfrm flipV="1">
                <a:off x="1728" y="1488"/>
                <a:ext cx="336" cy="144"/>
              </a:xfrm>
              <a:prstGeom prst="line">
                <a:avLst/>
              </a:prstGeom>
              <a:noFill/>
              <a:ln w="9525">
                <a:solidFill>
                  <a:srgbClr val="FF3399"/>
                </a:solidFill>
                <a:round/>
                <a:headEnd/>
                <a:tailEnd/>
              </a:ln>
              <a:effectLst/>
            </p:spPr>
            <p:txBody>
              <a:bodyPr/>
              <a:lstStyle/>
              <a:p>
                <a:endParaRPr lang="en-US" sz="2400"/>
              </a:p>
            </p:txBody>
          </p:sp>
          <p:sp>
            <p:nvSpPr>
              <p:cNvPr id="59" name="Line 74"/>
              <p:cNvSpPr>
                <a:spLocks noChangeShapeType="1"/>
              </p:cNvSpPr>
              <p:nvPr/>
            </p:nvSpPr>
            <p:spPr bwMode="auto">
              <a:xfrm flipV="1">
                <a:off x="1728" y="1488"/>
                <a:ext cx="0" cy="144"/>
              </a:xfrm>
              <a:prstGeom prst="line">
                <a:avLst/>
              </a:prstGeom>
              <a:noFill/>
              <a:ln w="9525">
                <a:solidFill>
                  <a:srgbClr val="FF3399"/>
                </a:solidFill>
                <a:round/>
                <a:headEnd/>
                <a:tailEnd/>
              </a:ln>
              <a:effectLst/>
            </p:spPr>
            <p:txBody>
              <a:bodyPr/>
              <a:lstStyle/>
              <a:p>
                <a:endParaRPr lang="en-US" sz="2400"/>
              </a:p>
            </p:txBody>
          </p:sp>
          <p:sp>
            <p:nvSpPr>
              <p:cNvPr id="60" name="Line 75"/>
              <p:cNvSpPr>
                <a:spLocks noChangeShapeType="1"/>
              </p:cNvSpPr>
              <p:nvPr/>
            </p:nvSpPr>
            <p:spPr bwMode="auto">
              <a:xfrm>
                <a:off x="2064" y="1488"/>
                <a:ext cx="0" cy="144"/>
              </a:xfrm>
              <a:prstGeom prst="line">
                <a:avLst/>
              </a:prstGeom>
              <a:noFill/>
              <a:ln w="9525">
                <a:solidFill>
                  <a:srgbClr val="FF3399"/>
                </a:solidFill>
                <a:round/>
                <a:headEnd/>
                <a:tailEnd/>
              </a:ln>
              <a:effectLst/>
            </p:spPr>
            <p:txBody>
              <a:bodyPr/>
              <a:lstStyle/>
              <a:p>
                <a:endParaRPr lang="en-US" sz="2400"/>
              </a:p>
            </p:txBody>
          </p:sp>
          <p:sp>
            <p:nvSpPr>
              <p:cNvPr id="61" name="Line 76"/>
              <p:cNvSpPr>
                <a:spLocks noChangeShapeType="1"/>
              </p:cNvSpPr>
              <p:nvPr/>
            </p:nvSpPr>
            <p:spPr bwMode="auto">
              <a:xfrm>
                <a:off x="1824" y="1392"/>
                <a:ext cx="144" cy="0"/>
              </a:xfrm>
              <a:prstGeom prst="line">
                <a:avLst/>
              </a:prstGeom>
              <a:noFill/>
              <a:ln w="9525">
                <a:solidFill>
                  <a:srgbClr val="FF3399"/>
                </a:solidFill>
                <a:round/>
                <a:headEnd/>
                <a:tailEnd/>
              </a:ln>
              <a:effectLst/>
            </p:spPr>
            <p:txBody>
              <a:bodyPr/>
              <a:lstStyle/>
              <a:p>
                <a:endParaRPr lang="en-US" sz="2400"/>
              </a:p>
            </p:txBody>
          </p:sp>
          <p:sp>
            <p:nvSpPr>
              <p:cNvPr id="62" name="Line 77"/>
              <p:cNvSpPr>
                <a:spLocks noChangeShapeType="1"/>
              </p:cNvSpPr>
              <p:nvPr/>
            </p:nvSpPr>
            <p:spPr bwMode="auto">
              <a:xfrm>
                <a:off x="1824" y="1728"/>
                <a:ext cx="144" cy="0"/>
              </a:xfrm>
              <a:prstGeom prst="line">
                <a:avLst/>
              </a:prstGeom>
              <a:noFill/>
              <a:ln w="9525">
                <a:solidFill>
                  <a:srgbClr val="FF3399"/>
                </a:solidFill>
                <a:round/>
                <a:headEnd/>
                <a:tailEnd/>
              </a:ln>
              <a:effectLst/>
            </p:spPr>
            <p:txBody>
              <a:bodyPr/>
              <a:lstStyle/>
              <a:p>
                <a:endParaRPr lang="en-US" sz="2400"/>
              </a:p>
            </p:txBody>
          </p:sp>
        </p:grpSp>
        <p:grpSp>
          <p:nvGrpSpPr>
            <p:cNvPr id="17" name="Group 78"/>
            <p:cNvGrpSpPr>
              <a:grpSpLocks/>
            </p:cNvGrpSpPr>
            <p:nvPr/>
          </p:nvGrpSpPr>
          <p:grpSpPr bwMode="auto">
            <a:xfrm>
              <a:off x="1851" y="1075"/>
              <a:ext cx="108" cy="71"/>
              <a:chOff x="1440" y="1200"/>
              <a:chExt cx="864" cy="720"/>
            </a:xfrm>
          </p:grpSpPr>
          <p:sp>
            <p:nvSpPr>
              <p:cNvPr id="41" name="Rectangle 79"/>
              <p:cNvSpPr>
                <a:spLocks noChangeArrowheads="1"/>
              </p:cNvSpPr>
              <p:nvPr/>
            </p:nvSpPr>
            <p:spPr bwMode="auto">
              <a:xfrm>
                <a:off x="1632" y="1296"/>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42" name="Rectangle 80"/>
              <p:cNvSpPr>
                <a:spLocks noChangeArrowheads="1"/>
              </p:cNvSpPr>
              <p:nvPr/>
            </p:nvSpPr>
            <p:spPr bwMode="auto">
              <a:xfrm>
                <a:off x="1968" y="1296"/>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43" name="Rectangle 81"/>
              <p:cNvSpPr>
                <a:spLocks noChangeArrowheads="1"/>
              </p:cNvSpPr>
              <p:nvPr/>
            </p:nvSpPr>
            <p:spPr bwMode="auto">
              <a:xfrm>
                <a:off x="1632" y="1632"/>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44" name="Rectangle 82"/>
              <p:cNvSpPr>
                <a:spLocks noChangeArrowheads="1"/>
              </p:cNvSpPr>
              <p:nvPr/>
            </p:nvSpPr>
            <p:spPr bwMode="auto">
              <a:xfrm>
                <a:off x="1968" y="1632"/>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45" name="Oval 83"/>
              <p:cNvSpPr>
                <a:spLocks noChangeArrowheads="1"/>
              </p:cNvSpPr>
              <p:nvPr/>
            </p:nvSpPr>
            <p:spPr bwMode="auto">
              <a:xfrm>
                <a:off x="1440" y="1200"/>
                <a:ext cx="864" cy="720"/>
              </a:xfrm>
              <a:prstGeom prst="ellipse">
                <a:avLst/>
              </a:prstGeom>
              <a:noFill/>
              <a:ln w="9525" algn="ctr">
                <a:solidFill>
                  <a:srgbClr val="FF3399"/>
                </a:solidFill>
                <a:round/>
                <a:headEnd/>
                <a:tailEnd/>
              </a:ln>
              <a:effectLst/>
            </p:spPr>
            <p:txBody>
              <a:bodyPr wrap="none" anchor="ctr"/>
              <a:lstStyle/>
              <a:p>
                <a:endParaRPr lang="en-US" sz="2400"/>
              </a:p>
            </p:txBody>
          </p:sp>
          <p:sp>
            <p:nvSpPr>
              <p:cNvPr id="46" name="Line 84"/>
              <p:cNvSpPr>
                <a:spLocks noChangeShapeType="1"/>
              </p:cNvSpPr>
              <p:nvPr/>
            </p:nvSpPr>
            <p:spPr bwMode="auto">
              <a:xfrm>
                <a:off x="1728" y="1488"/>
                <a:ext cx="336" cy="144"/>
              </a:xfrm>
              <a:prstGeom prst="line">
                <a:avLst/>
              </a:prstGeom>
              <a:noFill/>
              <a:ln w="9525">
                <a:solidFill>
                  <a:srgbClr val="FF3399"/>
                </a:solidFill>
                <a:round/>
                <a:headEnd/>
                <a:tailEnd/>
              </a:ln>
              <a:effectLst/>
            </p:spPr>
            <p:txBody>
              <a:bodyPr/>
              <a:lstStyle/>
              <a:p>
                <a:endParaRPr lang="en-US" sz="2400"/>
              </a:p>
            </p:txBody>
          </p:sp>
          <p:sp>
            <p:nvSpPr>
              <p:cNvPr id="47" name="Line 85"/>
              <p:cNvSpPr>
                <a:spLocks noChangeShapeType="1"/>
              </p:cNvSpPr>
              <p:nvPr/>
            </p:nvSpPr>
            <p:spPr bwMode="auto">
              <a:xfrm flipV="1">
                <a:off x="1728" y="1488"/>
                <a:ext cx="336" cy="144"/>
              </a:xfrm>
              <a:prstGeom prst="line">
                <a:avLst/>
              </a:prstGeom>
              <a:noFill/>
              <a:ln w="9525">
                <a:solidFill>
                  <a:srgbClr val="FF3399"/>
                </a:solidFill>
                <a:round/>
                <a:headEnd/>
                <a:tailEnd/>
              </a:ln>
              <a:effectLst/>
            </p:spPr>
            <p:txBody>
              <a:bodyPr/>
              <a:lstStyle/>
              <a:p>
                <a:endParaRPr lang="en-US" sz="2400"/>
              </a:p>
            </p:txBody>
          </p:sp>
          <p:sp>
            <p:nvSpPr>
              <p:cNvPr id="48" name="Line 86"/>
              <p:cNvSpPr>
                <a:spLocks noChangeShapeType="1"/>
              </p:cNvSpPr>
              <p:nvPr/>
            </p:nvSpPr>
            <p:spPr bwMode="auto">
              <a:xfrm flipV="1">
                <a:off x="1728" y="1488"/>
                <a:ext cx="0" cy="144"/>
              </a:xfrm>
              <a:prstGeom prst="line">
                <a:avLst/>
              </a:prstGeom>
              <a:noFill/>
              <a:ln w="9525">
                <a:solidFill>
                  <a:srgbClr val="FF3399"/>
                </a:solidFill>
                <a:round/>
                <a:headEnd/>
                <a:tailEnd/>
              </a:ln>
              <a:effectLst/>
            </p:spPr>
            <p:txBody>
              <a:bodyPr/>
              <a:lstStyle/>
              <a:p>
                <a:endParaRPr lang="en-US" sz="2400"/>
              </a:p>
            </p:txBody>
          </p:sp>
          <p:sp>
            <p:nvSpPr>
              <p:cNvPr id="49" name="Line 87"/>
              <p:cNvSpPr>
                <a:spLocks noChangeShapeType="1"/>
              </p:cNvSpPr>
              <p:nvPr/>
            </p:nvSpPr>
            <p:spPr bwMode="auto">
              <a:xfrm>
                <a:off x="2064" y="1488"/>
                <a:ext cx="0" cy="144"/>
              </a:xfrm>
              <a:prstGeom prst="line">
                <a:avLst/>
              </a:prstGeom>
              <a:noFill/>
              <a:ln w="9525">
                <a:solidFill>
                  <a:srgbClr val="FF3399"/>
                </a:solidFill>
                <a:round/>
                <a:headEnd/>
                <a:tailEnd/>
              </a:ln>
              <a:effectLst/>
            </p:spPr>
            <p:txBody>
              <a:bodyPr/>
              <a:lstStyle/>
              <a:p>
                <a:endParaRPr lang="en-US" sz="2400"/>
              </a:p>
            </p:txBody>
          </p:sp>
          <p:sp>
            <p:nvSpPr>
              <p:cNvPr id="50" name="Line 88"/>
              <p:cNvSpPr>
                <a:spLocks noChangeShapeType="1"/>
              </p:cNvSpPr>
              <p:nvPr/>
            </p:nvSpPr>
            <p:spPr bwMode="auto">
              <a:xfrm>
                <a:off x="1824" y="1392"/>
                <a:ext cx="144" cy="0"/>
              </a:xfrm>
              <a:prstGeom prst="line">
                <a:avLst/>
              </a:prstGeom>
              <a:noFill/>
              <a:ln w="9525">
                <a:solidFill>
                  <a:srgbClr val="FF3399"/>
                </a:solidFill>
                <a:round/>
                <a:headEnd/>
                <a:tailEnd/>
              </a:ln>
              <a:effectLst/>
            </p:spPr>
            <p:txBody>
              <a:bodyPr/>
              <a:lstStyle/>
              <a:p>
                <a:endParaRPr lang="en-US" sz="2400"/>
              </a:p>
            </p:txBody>
          </p:sp>
          <p:sp>
            <p:nvSpPr>
              <p:cNvPr id="51" name="Line 89"/>
              <p:cNvSpPr>
                <a:spLocks noChangeShapeType="1"/>
              </p:cNvSpPr>
              <p:nvPr/>
            </p:nvSpPr>
            <p:spPr bwMode="auto">
              <a:xfrm>
                <a:off x="1824" y="1728"/>
                <a:ext cx="144" cy="0"/>
              </a:xfrm>
              <a:prstGeom prst="line">
                <a:avLst/>
              </a:prstGeom>
              <a:noFill/>
              <a:ln w="9525">
                <a:solidFill>
                  <a:srgbClr val="FF3399"/>
                </a:solidFill>
                <a:round/>
                <a:headEnd/>
                <a:tailEnd/>
              </a:ln>
              <a:effectLst/>
            </p:spPr>
            <p:txBody>
              <a:bodyPr/>
              <a:lstStyle/>
              <a:p>
                <a:endParaRPr lang="en-US" sz="2400"/>
              </a:p>
            </p:txBody>
          </p:sp>
        </p:grpSp>
        <p:grpSp>
          <p:nvGrpSpPr>
            <p:cNvPr id="18" name="Group 90"/>
            <p:cNvGrpSpPr>
              <a:grpSpLocks/>
            </p:cNvGrpSpPr>
            <p:nvPr/>
          </p:nvGrpSpPr>
          <p:grpSpPr bwMode="auto">
            <a:xfrm>
              <a:off x="2017" y="1228"/>
              <a:ext cx="113" cy="71"/>
              <a:chOff x="1440" y="1200"/>
              <a:chExt cx="864" cy="720"/>
            </a:xfrm>
          </p:grpSpPr>
          <p:sp>
            <p:nvSpPr>
              <p:cNvPr id="30" name="Rectangle 91"/>
              <p:cNvSpPr>
                <a:spLocks noChangeArrowheads="1"/>
              </p:cNvSpPr>
              <p:nvPr/>
            </p:nvSpPr>
            <p:spPr bwMode="auto">
              <a:xfrm>
                <a:off x="1632" y="1296"/>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31" name="Rectangle 92"/>
              <p:cNvSpPr>
                <a:spLocks noChangeArrowheads="1"/>
              </p:cNvSpPr>
              <p:nvPr/>
            </p:nvSpPr>
            <p:spPr bwMode="auto">
              <a:xfrm>
                <a:off x="1968" y="1296"/>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32" name="Rectangle 93"/>
              <p:cNvSpPr>
                <a:spLocks noChangeArrowheads="1"/>
              </p:cNvSpPr>
              <p:nvPr/>
            </p:nvSpPr>
            <p:spPr bwMode="auto">
              <a:xfrm>
                <a:off x="1632" y="1632"/>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33" name="Rectangle 94"/>
              <p:cNvSpPr>
                <a:spLocks noChangeArrowheads="1"/>
              </p:cNvSpPr>
              <p:nvPr/>
            </p:nvSpPr>
            <p:spPr bwMode="auto">
              <a:xfrm>
                <a:off x="1968" y="1632"/>
                <a:ext cx="192" cy="192"/>
              </a:xfrm>
              <a:prstGeom prst="rect">
                <a:avLst/>
              </a:prstGeom>
              <a:noFill/>
              <a:ln w="9525" algn="ctr">
                <a:solidFill>
                  <a:srgbClr val="FF3399"/>
                </a:solidFill>
                <a:miter lim="800000"/>
                <a:headEnd/>
                <a:tailEnd/>
              </a:ln>
              <a:effectLst/>
            </p:spPr>
            <p:txBody>
              <a:bodyPr wrap="none" anchor="ctr"/>
              <a:lstStyle/>
              <a:p>
                <a:endParaRPr lang="en-US" sz="2400"/>
              </a:p>
            </p:txBody>
          </p:sp>
          <p:sp>
            <p:nvSpPr>
              <p:cNvPr id="34" name="Oval 95"/>
              <p:cNvSpPr>
                <a:spLocks noChangeArrowheads="1"/>
              </p:cNvSpPr>
              <p:nvPr/>
            </p:nvSpPr>
            <p:spPr bwMode="auto">
              <a:xfrm>
                <a:off x="1440" y="1200"/>
                <a:ext cx="864" cy="720"/>
              </a:xfrm>
              <a:prstGeom prst="ellipse">
                <a:avLst/>
              </a:prstGeom>
              <a:noFill/>
              <a:ln w="9525" algn="ctr">
                <a:solidFill>
                  <a:srgbClr val="FF3399"/>
                </a:solidFill>
                <a:round/>
                <a:headEnd/>
                <a:tailEnd/>
              </a:ln>
              <a:effectLst/>
            </p:spPr>
            <p:txBody>
              <a:bodyPr wrap="none" anchor="ctr"/>
              <a:lstStyle/>
              <a:p>
                <a:endParaRPr lang="en-US" sz="2400"/>
              </a:p>
            </p:txBody>
          </p:sp>
          <p:sp>
            <p:nvSpPr>
              <p:cNvPr id="35" name="Line 96"/>
              <p:cNvSpPr>
                <a:spLocks noChangeShapeType="1"/>
              </p:cNvSpPr>
              <p:nvPr/>
            </p:nvSpPr>
            <p:spPr bwMode="auto">
              <a:xfrm>
                <a:off x="1728" y="1488"/>
                <a:ext cx="336" cy="144"/>
              </a:xfrm>
              <a:prstGeom prst="line">
                <a:avLst/>
              </a:prstGeom>
              <a:noFill/>
              <a:ln w="9525">
                <a:solidFill>
                  <a:srgbClr val="FF3399"/>
                </a:solidFill>
                <a:round/>
                <a:headEnd/>
                <a:tailEnd/>
              </a:ln>
              <a:effectLst/>
            </p:spPr>
            <p:txBody>
              <a:bodyPr/>
              <a:lstStyle/>
              <a:p>
                <a:endParaRPr lang="en-US" sz="2400"/>
              </a:p>
            </p:txBody>
          </p:sp>
          <p:sp>
            <p:nvSpPr>
              <p:cNvPr id="36" name="Line 97"/>
              <p:cNvSpPr>
                <a:spLocks noChangeShapeType="1"/>
              </p:cNvSpPr>
              <p:nvPr/>
            </p:nvSpPr>
            <p:spPr bwMode="auto">
              <a:xfrm flipV="1">
                <a:off x="1728" y="1488"/>
                <a:ext cx="336" cy="144"/>
              </a:xfrm>
              <a:prstGeom prst="line">
                <a:avLst/>
              </a:prstGeom>
              <a:noFill/>
              <a:ln w="9525">
                <a:solidFill>
                  <a:srgbClr val="FF3399"/>
                </a:solidFill>
                <a:round/>
                <a:headEnd/>
                <a:tailEnd/>
              </a:ln>
              <a:effectLst/>
            </p:spPr>
            <p:txBody>
              <a:bodyPr/>
              <a:lstStyle/>
              <a:p>
                <a:endParaRPr lang="en-US" sz="2400"/>
              </a:p>
            </p:txBody>
          </p:sp>
          <p:sp>
            <p:nvSpPr>
              <p:cNvPr id="37" name="Line 98"/>
              <p:cNvSpPr>
                <a:spLocks noChangeShapeType="1"/>
              </p:cNvSpPr>
              <p:nvPr/>
            </p:nvSpPr>
            <p:spPr bwMode="auto">
              <a:xfrm flipV="1">
                <a:off x="1728" y="1488"/>
                <a:ext cx="0" cy="144"/>
              </a:xfrm>
              <a:prstGeom prst="line">
                <a:avLst/>
              </a:prstGeom>
              <a:noFill/>
              <a:ln w="9525">
                <a:solidFill>
                  <a:srgbClr val="FF3399"/>
                </a:solidFill>
                <a:round/>
                <a:headEnd/>
                <a:tailEnd/>
              </a:ln>
              <a:effectLst/>
            </p:spPr>
            <p:txBody>
              <a:bodyPr/>
              <a:lstStyle/>
              <a:p>
                <a:endParaRPr lang="en-US" sz="2400"/>
              </a:p>
            </p:txBody>
          </p:sp>
          <p:sp>
            <p:nvSpPr>
              <p:cNvPr id="38" name="Line 99"/>
              <p:cNvSpPr>
                <a:spLocks noChangeShapeType="1"/>
              </p:cNvSpPr>
              <p:nvPr/>
            </p:nvSpPr>
            <p:spPr bwMode="auto">
              <a:xfrm>
                <a:off x="2064" y="1488"/>
                <a:ext cx="0" cy="144"/>
              </a:xfrm>
              <a:prstGeom prst="line">
                <a:avLst/>
              </a:prstGeom>
              <a:noFill/>
              <a:ln w="9525">
                <a:solidFill>
                  <a:srgbClr val="FF3399"/>
                </a:solidFill>
                <a:round/>
                <a:headEnd/>
                <a:tailEnd/>
              </a:ln>
              <a:effectLst/>
            </p:spPr>
            <p:txBody>
              <a:bodyPr/>
              <a:lstStyle/>
              <a:p>
                <a:endParaRPr lang="en-US" sz="2400"/>
              </a:p>
            </p:txBody>
          </p:sp>
          <p:sp>
            <p:nvSpPr>
              <p:cNvPr id="39" name="Line 100"/>
              <p:cNvSpPr>
                <a:spLocks noChangeShapeType="1"/>
              </p:cNvSpPr>
              <p:nvPr/>
            </p:nvSpPr>
            <p:spPr bwMode="auto">
              <a:xfrm>
                <a:off x="1824" y="1392"/>
                <a:ext cx="144" cy="0"/>
              </a:xfrm>
              <a:prstGeom prst="line">
                <a:avLst/>
              </a:prstGeom>
              <a:noFill/>
              <a:ln w="9525">
                <a:solidFill>
                  <a:srgbClr val="FF3399"/>
                </a:solidFill>
                <a:round/>
                <a:headEnd/>
                <a:tailEnd/>
              </a:ln>
              <a:effectLst/>
            </p:spPr>
            <p:txBody>
              <a:bodyPr/>
              <a:lstStyle/>
              <a:p>
                <a:endParaRPr lang="en-US" sz="2400"/>
              </a:p>
            </p:txBody>
          </p:sp>
          <p:sp>
            <p:nvSpPr>
              <p:cNvPr id="40" name="Line 101"/>
              <p:cNvSpPr>
                <a:spLocks noChangeShapeType="1"/>
              </p:cNvSpPr>
              <p:nvPr/>
            </p:nvSpPr>
            <p:spPr bwMode="auto">
              <a:xfrm>
                <a:off x="1824" y="1728"/>
                <a:ext cx="144" cy="0"/>
              </a:xfrm>
              <a:prstGeom prst="line">
                <a:avLst/>
              </a:prstGeom>
              <a:noFill/>
              <a:ln w="9525">
                <a:solidFill>
                  <a:srgbClr val="FF3399"/>
                </a:solidFill>
                <a:round/>
                <a:headEnd/>
                <a:tailEnd/>
              </a:ln>
              <a:effectLst/>
            </p:spPr>
            <p:txBody>
              <a:bodyPr/>
              <a:lstStyle/>
              <a:p>
                <a:endParaRPr lang="en-US" sz="2400"/>
              </a:p>
            </p:txBody>
          </p:sp>
        </p:grpSp>
        <p:sp>
          <p:nvSpPr>
            <p:cNvPr id="19" name="Rectangle 102"/>
            <p:cNvSpPr>
              <a:spLocks noChangeArrowheads="1"/>
            </p:cNvSpPr>
            <p:nvPr/>
          </p:nvSpPr>
          <p:spPr bwMode="auto">
            <a:xfrm>
              <a:off x="1891" y="1193"/>
              <a:ext cx="24" cy="165"/>
            </a:xfrm>
            <a:prstGeom prst="rect">
              <a:avLst/>
            </a:prstGeom>
            <a:solidFill>
              <a:srgbClr val="FF3399"/>
            </a:solidFill>
            <a:ln w="9525" algn="ctr">
              <a:solidFill>
                <a:srgbClr val="FF3399"/>
              </a:solidFill>
              <a:miter lim="800000"/>
              <a:headEnd/>
              <a:tailEnd/>
            </a:ln>
            <a:effectLst/>
          </p:spPr>
          <p:txBody>
            <a:bodyPr wrap="none" anchor="ctr"/>
            <a:lstStyle/>
            <a:p>
              <a:endParaRPr lang="en-US" sz="2400"/>
            </a:p>
          </p:txBody>
        </p:sp>
        <p:sp>
          <p:nvSpPr>
            <p:cNvPr id="20" name="Line 103"/>
            <p:cNvSpPr>
              <a:spLocks noChangeShapeType="1"/>
            </p:cNvSpPr>
            <p:nvPr/>
          </p:nvSpPr>
          <p:spPr bwMode="auto">
            <a:xfrm>
              <a:off x="1817" y="1181"/>
              <a:ext cx="74" cy="59"/>
            </a:xfrm>
            <a:prstGeom prst="line">
              <a:avLst/>
            </a:prstGeom>
            <a:noFill/>
            <a:ln w="28575">
              <a:solidFill>
                <a:srgbClr val="FF3399"/>
              </a:solidFill>
              <a:round/>
              <a:headEnd/>
              <a:tailEnd/>
            </a:ln>
            <a:effectLst/>
          </p:spPr>
          <p:txBody>
            <a:bodyPr wrap="none" anchor="ctr"/>
            <a:lstStyle/>
            <a:p>
              <a:endParaRPr lang="en-US" sz="2400"/>
            </a:p>
          </p:txBody>
        </p:sp>
        <p:sp>
          <p:nvSpPr>
            <p:cNvPr id="21" name="Line 104"/>
            <p:cNvSpPr>
              <a:spLocks noChangeShapeType="1"/>
            </p:cNvSpPr>
            <p:nvPr/>
          </p:nvSpPr>
          <p:spPr bwMode="auto">
            <a:xfrm>
              <a:off x="1792" y="1263"/>
              <a:ext cx="99" cy="0"/>
            </a:xfrm>
            <a:prstGeom prst="line">
              <a:avLst/>
            </a:prstGeom>
            <a:noFill/>
            <a:ln w="28575">
              <a:solidFill>
                <a:srgbClr val="FF3399"/>
              </a:solidFill>
              <a:round/>
              <a:headEnd/>
              <a:tailEnd/>
            </a:ln>
            <a:effectLst/>
          </p:spPr>
          <p:txBody>
            <a:bodyPr wrap="none" anchor="ctr"/>
            <a:lstStyle/>
            <a:p>
              <a:endParaRPr lang="en-US" sz="2400"/>
            </a:p>
          </p:txBody>
        </p:sp>
        <p:sp>
          <p:nvSpPr>
            <p:cNvPr id="22" name="Line 105"/>
            <p:cNvSpPr>
              <a:spLocks noChangeShapeType="1"/>
            </p:cNvSpPr>
            <p:nvPr/>
          </p:nvSpPr>
          <p:spPr bwMode="auto">
            <a:xfrm flipV="1">
              <a:off x="1817" y="1287"/>
              <a:ext cx="74" cy="71"/>
            </a:xfrm>
            <a:prstGeom prst="line">
              <a:avLst/>
            </a:prstGeom>
            <a:noFill/>
            <a:ln w="28575">
              <a:solidFill>
                <a:srgbClr val="FF3399"/>
              </a:solidFill>
              <a:round/>
              <a:headEnd/>
              <a:tailEnd/>
            </a:ln>
            <a:effectLst/>
          </p:spPr>
          <p:txBody>
            <a:bodyPr wrap="none" anchor="ctr"/>
            <a:lstStyle/>
            <a:p>
              <a:endParaRPr lang="en-US" sz="2400"/>
            </a:p>
          </p:txBody>
        </p:sp>
        <p:sp>
          <p:nvSpPr>
            <p:cNvPr id="23" name="Line 106"/>
            <p:cNvSpPr>
              <a:spLocks noChangeShapeType="1"/>
            </p:cNvSpPr>
            <p:nvPr/>
          </p:nvSpPr>
          <p:spPr bwMode="auto">
            <a:xfrm flipH="1">
              <a:off x="1915" y="1181"/>
              <a:ext cx="62" cy="59"/>
            </a:xfrm>
            <a:prstGeom prst="line">
              <a:avLst/>
            </a:prstGeom>
            <a:noFill/>
            <a:ln w="28575">
              <a:solidFill>
                <a:srgbClr val="FF3399"/>
              </a:solidFill>
              <a:round/>
              <a:headEnd/>
              <a:tailEnd/>
            </a:ln>
            <a:effectLst/>
          </p:spPr>
          <p:txBody>
            <a:bodyPr wrap="none" anchor="ctr"/>
            <a:lstStyle/>
            <a:p>
              <a:endParaRPr lang="en-US" sz="2400"/>
            </a:p>
          </p:txBody>
        </p:sp>
        <p:sp>
          <p:nvSpPr>
            <p:cNvPr id="24" name="Line 107"/>
            <p:cNvSpPr>
              <a:spLocks noChangeShapeType="1"/>
            </p:cNvSpPr>
            <p:nvPr/>
          </p:nvSpPr>
          <p:spPr bwMode="auto">
            <a:xfrm flipH="1">
              <a:off x="1915" y="1263"/>
              <a:ext cx="98" cy="0"/>
            </a:xfrm>
            <a:prstGeom prst="line">
              <a:avLst/>
            </a:prstGeom>
            <a:noFill/>
            <a:ln w="28575">
              <a:solidFill>
                <a:srgbClr val="FF3399"/>
              </a:solidFill>
              <a:round/>
              <a:headEnd/>
              <a:tailEnd/>
            </a:ln>
            <a:effectLst/>
          </p:spPr>
          <p:txBody>
            <a:bodyPr wrap="none" anchor="ctr"/>
            <a:lstStyle/>
            <a:p>
              <a:endParaRPr lang="en-US" sz="2400"/>
            </a:p>
          </p:txBody>
        </p:sp>
        <p:sp>
          <p:nvSpPr>
            <p:cNvPr id="25" name="Line 108"/>
            <p:cNvSpPr>
              <a:spLocks noChangeShapeType="1"/>
            </p:cNvSpPr>
            <p:nvPr/>
          </p:nvSpPr>
          <p:spPr bwMode="auto">
            <a:xfrm flipH="1" flipV="1">
              <a:off x="1915" y="1287"/>
              <a:ext cx="62" cy="59"/>
            </a:xfrm>
            <a:prstGeom prst="line">
              <a:avLst/>
            </a:prstGeom>
            <a:noFill/>
            <a:ln w="28575">
              <a:solidFill>
                <a:srgbClr val="FF3399"/>
              </a:solidFill>
              <a:round/>
              <a:headEnd/>
              <a:tailEnd/>
            </a:ln>
            <a:effectLst/>
          </p:spPr>
          <p:txBody>
            <a:bodyPr wrap="none" anchor="ctr"/>
            <a:lstStyle/>
            <a:p>
              <a:endParaRPr lang="en-US" sz="2400"/>
            </a:p>
          </p:txBody>
        </p:sp>
        <p:sp>
          <p:nvSpPr>
            <p:cNvPr id="26" name="Line 109"/>
            <p:cNvSpPr>
              <a:spLocks noChangeShapeType="1"/>
            </p:cNvSpPr>
            <p:nvPr/>
          </p:nvSpPr>
          <p:spPr bwMode="auto">
            <a:xfrm flipV="1">
              <a:off x="1903" y="1358"/>
              <a:ext cx="0" cy="35"/>
            </a:xfrm>
            <a:prstGeom prst="line">
              <a:avLst/>
            </a:prstGeom>
            <a:noFill/>
            <a:ln w="28575">
              <a:solidFill>
                <a:srgbClr val="FF3399"/>
              </a:solidFill>
              <a:round/>
              <a:headEnd/>
              <a:tailEnd/>
            </a:ln>
            <a:effectLst/>
          </p:spPr>
          <p:txBody>
            <a:bodyPr wrap="none" anchor="ctr"/>
            <a:lstStyle/>
            <a:p>
              <a:endParaRPr lang="en-US" sz="2400"/>
            </a:p>
          </p:txBody>
        </p:sp>
        <p:sp>
          <p:nvSpPr>
            <p:cNvPr id="27" name="Line 110"/>
            <p:cNvSpPr>
              <a:spLocks noChangeShapeType="1"/>
            </p:cNvSpPr>
            <p:nvPr/>
          </p:nvSpPr>
          <p:spPr bwMode="auto">
            <a:xfrm>
              <a:off x="1903" y="1146"/>
              <a:ext cx="0" cy="47"/>
            </a:xfrm>
            <a:prstGeom prst="line">
              <a:avLst/>
            </a:prstGeom>
            <a:noFill/>
            <a:ln w="28575">
              <a:solidFill>
                <a:srgbClr val="FF3399"/>
              </a:solidFill>
              <a:round/>
              <a:headEnd/>
              <a:tailEnd/>
            </a:ln>
            <a:effectLst/>
          </p:spPr>
          <p:txBody>
            <a:bodyPr wrap="none" anchor="ctr"/>
            <a:lstStyle/>
            <a:p>
              <a:endParaRPr lang="en-US" sz="2400"/>
            </a:p>
          </p:txBody>
        </p:sp>
        <p:sp>
          <p:nvSpPr>
            <p:cNvPr id="28" name="WordArt 111"/>
            <p:cNvSpPr>
              <a:spLocks noChangeArrowheads="1" noChangeShapeType="1" noTextEdit="1"/>
            </p:cNvSpPr>
            <p:nvPr/>
          </p:nvSpPr>
          <p:spPr bwMode="auto">
            <a:xfrm>
              <a:off x="1584" y="1008"/>
              <a:ext cx="624" cy="533"/>
            </a:xfrm>
            <a:prstGeom prst="rect">
              <a:avLst/>
            </a:prstGeom>
          </p:spPr>
          <p:txBody>
            <a:bodyPr spcFirstLastPara="1" wrap="none" fromWordArt="1">
              <a:prstTxWarp prst="textArchUp">
                <a:avLst>
                  <a:gd name="adj" fmla="val 9381227"/>
                </a:avLst>
              </a:prstTxWarp>
            </a:bodyPr>
            <a:lstStyle/>
            <a:p>
              <a:pPr algn="ctr"/>
              <a:r>
                <a:rPr lang="en-US" sz="3733" kern="10">
                  <a:ln w="9525">
                    <a:solidFill>
                      <a:srgbClr val="000000"/>
                    </a:solidFill>
                    <a:round/>
                    <a:headEnd/>
                    <a:tailEnd/>
                  </a:ln>
                  <a:solidFill>
                    <a:srgbClr val="0000FF"/>
                  </a:solidFill>
                  <a:latin typeface="Garamond"/>
                </a:rPr>
                <a:t>Network Based Computing</a:t>
              </a:r>
            </a:p>
          </p:txBody>
        </p:sp>
        <p:sp>
          <p:nvSpPr>
            <p:cNvPr id="29" name="WordArt 112"/>
            <p:cNvSpPr>
              <a:spLocks noChangeArrowheads="1" noChangeShapeType="1" noTextEdit="1"/>
            </p:cNvSpPr>
            <p:nvPr/>
          </p:nvSpPr>
          <p:spPr bwMode="auto">
            <a:xfrm>
              <a:off x="1668" y="1475"/>
              <a:ext cx="444" cy="109"/>
            </a:xfrm>
            <a:prstGeom prst="rect">
              <a:avLst/>
            </a:prstGeom>
          </p:spPr>
          <p:txBody>
            <a:bodyPr wrap="none" fromWordArt="1">
              <a:prstTxWarp prst="textPlain">
                <a:avLst>
                  <a:gd name="adj" fmla="val 50000"/>
                </a:avLst>
              </a:prstTxWarp>
            </a:bodyPr>
            <a:lstStyle/>
            <a:p>
              <a:pPr algn="ctr"/>
              <a:r>
                <a:rPr lang="en-US" sz="4800" kern="10">
                  <a:ln w="9525">
                    <a:solidFill>
                      <a:schemeClr val="tx1"/>
                    </a:solidFill>
                    <a:round/>
                    <a:headEnd/>
                    <a:tailEnd/>
                  </a:ln>
                  <a:solidFill>
                    <a:srgbClr val="0000FF"/>
                  </a:solidFill>
                  <a:effectLst>
                    <a:outerShdw dist="45791" dir="2021404" algn="ctr" rotWithShape="0">
                      <a:srgbClr val="B2B2B2">
                        <a:alpha val="80000"/>
                      </a:srgbClr>
                    </a:outerShdw>
                  </a:effectLst>
                  <a:latin typeface="Garamond"/>
                </a:rPr>
                <a:t>Laboratory</a:t>
              </a:r>
            </a:p>
          </p:txBody>
        </p:sp>
      </p:grpSp>
      <p:sp>
        <p:nvSpPr>
          <p:cNvPr id="5" name="矩形 4"/>
          <p:cNvSpPr/>
          <p:nvPr/>
        </p:nvSpPr>
        <p:spPr>
          <a:xfrm>
            <a:off x="2893167" y="3343670"/>
            <a:ext cx="6096000" cy="707886"/>
          </a:xfrm>
          <a:prstGeom prst="rect">
            <a:avLst/>
          </a:prstGeom>
        </p:spPr>
        <p:txBody>
          <a:bodyPr>
            <a:spAutoFit/>
          </a:bodyPr>
          <a:lstStyle/>
          <a:p>
            <a:pPr algn="ctr">
              <a:buFontTx/>
              <a:buNone/>
            </a:pPr>
            <a:r>
              <a:rPr lang="en-US" altLang="zh-CN" sz="2000" b="0">
                <a:latin typeface="Calibri"/>
                <a:ea typeface="宋体" pitchFamily="2" charset="-122"/>
                <a:cs typeface="Calibri"/>
              </a:rPr>
              <a:t>Network-Based Computing Laboratory</a:t>
            </a:r>
          </a:p>
          <a:p>
            <a:pPr algn="ctr">
              <a:buFontTx/>
              <a:buNone/>
            </a:pPr>
            <a:r>
              <a:rPr lang="en-US" altLang="zh-CN" sz="2000" b="0">
                <a:solidFill>
                  <a:schemeClr val="hlink"/>
                </a:solidFill>
                <a:latin typeface="Calibri"/>
                <a:ea typeface="宋体" pitchFamily="2" charset="-122"/>
                <a:cs typeface="Calibri"/>
                <a:hlinkClick r:id="rId3"/>
              </a:rPr>
              <a:t>http://nowlab.cse.ohio-state.edu</a:t>
            </a:r>
            <a:r>
              <a:rPr lang="en-US" altLang="zh-CN" sz="2000" b="0">
                <a:solidFill>
                  <a:schemeClr val="hlink"/>
                </a:solidFill>
                <a:ea typeface="宋体" pitchFamily="2" charset="-122"/>
                <a:hlinkClick r:id="rId3"/>
              </a:rPr>
              <a:t>/</a:t>
            </a:r>
            <a:endParaRPr lang="en-US" altLang="zh-CN" sz="2000" b="0">
              <a:solidFill>
                <a:schemeClr val="hlink"/>
              </a:solidFill>
              <a:ea typeface="宋体" pitchFamily="2" charset="-122"/>
            </a:endParaRPr>
          </a:p>
        </p:txBody>
      </p:sp>
      <p:grpSp>
        <p:nvGrpSpPr>
          <p:cNvPr id="7" name="Group 6"/>
          <p:cNvGrpSpPr/>
          <p:nvPr/>
        </p:nvGrpSpPr>
        <p:grpSpPr>
          <a:xfrm>
            <a:off x="8023777" y="4614819"/>
            <a:ext cx="3781452" cy="1767632"/>
            <a:chOff x="5154404" y="876229"/>
            <a:chExt cx="4682259" cy="1948018"/>
          </a:xfrm>
        </p:grpSpPr>
        <p:sp>
          <p:nvSpPr>
            <p:cNvPr id="123" name="Rectangle 114"/>
            <p:cNvSpPr>
              <a:spLocks noChangeArrowheads="1"/>
            </p:cNvSpPr>
            <p:nvPr/>
          </p:nvSpPr>
          <p:spPr bwMode="auto">
            <a:xfrm>
              <a:off x="5154404" y="2224879"/>
              <a:ext cx="4682259" cy="599368"/>
            </a:xfrm>
            <a:prstGeom prst="rect">
              <a:avLst/>
            </a:prstGeom>
            <a:noFill/>
            <a:ln w="9525">
              <a:noFill/>
              <a:miter lim="800000"/>
              <a:headEnd/>
              <a:tailEnd/>
            </a:ln>
            <a:effectLst/>
          </p:spPr>
          <p:txBody>
            <a:bodyPr wrap="square">
              <a:spAutoFit/>
            </a:bodyPr>
            <a:lstStyle/>
            <a:p>
              <a:pPr algn="ctr"/>
              <a:r>
                <a:rPr lang="en-US" altLang="zh-CN" sz="1467">
                  <a:latin typeface="Calibri"/>
                  <a:ea typeface="宋体" pitchFamily="2" charset="-122"/>
                  <a:cs typeface="Calibri"/>
                </a:rPr>
                <a:t>The High-Performance Deep Learning Project</a:t>
              </a:r>
            </a:p>
            <a:p>
              <a:pPr algn="ctr"/>
              <a:r>
                <a:rPr lang="en-US" altLang="zh-CN" sz="1467" u="sng">
                  <a:solidFill>
                    <a:schemeClr val="hlink"/>
                  </a:solidFill>
                  <a:latin typeface="Calibri"/>
                  <a:ea typeface="宋体" pitchFamily="2" charset="-122"/>
                  <a:cs typeface="Calibri"/>
                </a:rPr>
                <a:t>http://hidl.cse.ohio-state.edu/</a:t>
              </a:r>
              <a:endParaRPr lang="zh-CN" altLang="en-US" sz="1467" u="sng">
                <a:solidFill>
                  <a:schemeClr val="hlink"/>
                </a:solidFill>
                <a:latin typeface="Calibri"/>
                <a:ea typeface="宋体" pitchFamily="2" charset="-122"/>
                <a:cs typeface="Calibri"/>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704" y="876229"/>
              <a:ext cx="2093162" cy="1345288"/>
            </a:xfrm>
            <a:prstGeom prst="rect">
              <a:avLst/>
            </a:prstGeom>
          </p:spPr>
        </p:pic>
      </p:grpSp>
      <p:pic>
        <p:nvPicPr>
          <p:cNvPr id="8" name="Picture 2" descr="ICICLE">
            <a:extLst>
              <a:ext uri="{FF2B5EF4-FFF2-40B4-BE49-F238E27FC236}">
                <a16:creationId xmlns:a16="http://schemas.microsoft.com/office/drawing/2014/main" id="{E69D923F-F4E1-7720-7AF0-ACCC3B549F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8064" y="4357515"/>
            <a:ext cx="2613328" cy="1466935"/>
          </a:xfrm>
          <a:prstGeom prst="rect">
            <a:avLst/>
          </a:prstGeom>
          <a:noFill/>
          <a:extLst>
            <a:ext uri="{909E8E84-426E-40DD-AFC4-6F175D3DCCD1}">
              <a14:hiddenFill xmlns:a14="http://schemas.microsoft.com/office/drawing/2010/main">
                <a:solidFill>
                  <a:srgbClr val="FFFFFF"/>
                </a:solidFill>
              </a14:hiddenFill>
            </a:ext>
          </a:extLst>
        </p:spPr>
      </p:pic>
      <p:sp>
        <p:nvSpPr>
          <p:cNvPr id="129" name="Rectangle 114">
            <a:extLst>
              <a:ext uri="{FF2B5EF4-FFF2-40B4-BE49-F238E27FC236}">
                <a16:creationId xmlns:a16="http://schemas.microsoft.com/office/drawing/2014/main" id="{0EB2D07F-E744-F7B6-D500-C4E98AB6E58E}"/>
              </a:ext>
            </a:extLst>
          </p:cNvPr>
          <p:cNvSpPr>
            <a:spLocks noChangeArrowheads="1"/>
          </p:cNvSpPr>
          <p:nvPr/>
        </p:nvSpPr>
        <p:spPr bwMode="auto">
          <a:xfrm>
            <a:off x="291815" y="5830449"/>
            <a:ext cx="3781452" cy="543867"/>
          </a:xfrm>
          <a:prstGeom prst="rect">
            <a:avLst/>
          </a:prstGeom>
          <a:noFill/>
          <a:ln w="9525">
            <a:noFill/>
            <a:miter lim="800000"/>
            <a:headEnd/>
            <a:tailEnd/>
          </a:ln>
          <a:effectLst/>
        </p:spPr>
        <p:txBody>
          <a:bodyPr wrap="square">
            <a:spAutoFit/>
          </a:bodyPr>
          <a:lstStyle/>
          <a:p>
            <a:pPr algn="ctr"/>
            <a:r>
              <a:rPr lang="en-US" altLang="zh-CN" sz="1467">
                <a:latin typeface="Calibri"/>
                <a:ea typeface="宋体" pitchFamily="2" charset="-122"/>
                <a:cs typeface="Calibri"/>
              </a:rPr>
              <a:t>The ICICLE Project</a:t>
            </a:r>
          </a:p>
          <a:p>
            <a:pPr algn="ctr"/>
            <a:r>
              <a:rPr lang="en-US" altLang="zh-CN" sz="1467" u="sng">
                <a:solidFill>
                  <a:schemeClr val="hlink"/>
                </a:solidFill>
                <a:latin typeface="Calibri"/>
                <a:ea typeface="宋体" pitchFamily="2" charset="-122"/>
                <a:cs typeface="Calibri"/>
              </a:rPr>
              <a:t>https://icicle.osu.edu/</a:t>
            </a:r>
            <a:endParaRPr lang="zh-CN" altLang="en-US" sz="1467" u="sng">
              <a:solidFill>
                <a:schemeClr val="hlink"/>
              </a:solidFill>
              <a:latin typeface="Calibri"/>
              <a:ea typeface="宋体" pitchFamily="2" charset="-122"/>
              <a:cs typeface="Calibri"/>
            </a:endParaRPr>
          </a:p>
        </p:txBody>
      </p:sp>
      <p:grpSp>
        <p:nvGrpSpPr>
          <p:cNvPr id="3" name="Group 2">
            <a:extLst>
              <a:ext uri="{FF2B5EF4-FFF2-40B4-BE49-F238E27FC236}">
                <a16:creationId xmlns:a16="http://schemas.microsoft.com/office/drawing/2014/main" id="{76918C1A-DC0A-2140-6899-419A715BFB9F}"/>
              </a:ext>
            </a:extLst>
          </p:cNvPr>
          <p:cNvGrpSpPr/>
          <p:nvPr/>
        </p:nvGrpSpPr>
        <p:grpSpPr>
          <a:xfrm>
            <a:off x="4785147" y="4972830"/>
            <a:ext cx="2207835" cy="1060205"/>
            <a:chOff x="1090467" y="3225724"/>
            <a:chExt cx="2207834" cy="985385"/>
          </a:xfrm>
        </p:grpSpPr>
        <p:pic>
          <p:nvPicPr>
            <p:cNvPr id="118" name="Picture 117">
              <a:extLst>
                <a:ext uri="{FF2B5EF4-FFF2-40B4-BE49-F238E27FC236}">
                  <a16:creationId xmlns:a16="http://schemas.microsoft.com/office/drawing/2014/main" id="{442F6FF1-D413-D6DD-1CD2-F504E46335E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90467" y="3225724"/>
              <a:ext cx="484465" cy="406373"/>
            </a:xfrm>
            <a:prstGeom prst="rect">
              <a:avLst/>
            </a:prstGeom>
          </p:spPr>
        </p:pic>
        <p:sp>
          <p:nvSpPr>
            <p:cNvPr id="119" name="Rectangle 118">
              <a:extLst>
                <a:ext uri="{FF2B5EF4-FFF2-40B4-BE49-F238E27FC236}">
                  <a16:creationId xmlns:a16="http://schemas.microsoft.com/office/drawing/2014/main" id="{40A5D39F-5A3C-9FDE-A42E-F5166C1CB8E4}"/>
                </a:ext>
              </a:extLst>
            </p:cNvPr>
            <p:cNvSpPr/>
            <p:nvPr/>
          </p:nvSpPr>
          <p:spPr>
            <a:xfrm>
              <a:off x="1656213" y="3294860"/>
              <a:ext cx="1517722" cy="486296"/>
            </a:xfrm>
            <a:prstGeom prst="rect">
              <a:avLst/>
            </a:prstGeom>
          </p:spPr>
          <p:txBody>
            <a:bodyPr wrap="none">
              <a:spAutoFit/>
            </a:bodyPr>
            <a:lstStyle/>
            <a:p>
              <a:r>
                <a:rPr lang="en-US" sz="2800" i="1" dirty="0">
                  <a:solidFill>
                    <a:srgbClr val="0070C0"/>
                  </a:solidFill>
                  <a:latin typeface="+mn-lt"/>
                </a:rPr>
                <a:t>Follow</a:t>
              </a:r>
              <a:r>
                <a:rPr lang="en-US" sz="2400" i="1" dirty="0">
                  <a:solidFill>
                    <a:srgbClr val="0070C0"/>
                  </a:solidFill>
                  <a:latin typeface="+mn-lt"/>
                </a:rPr>
                <a:t> us</a:t>
              </a:r>
            </a:p>
          </p:txBody>
        </p:sp>
        <p:sp>
          <p:nvSpPr>
            <p:cNvPr id="124" name="Rectangle 123">
              <a:extLst>
                <a:ext uri="{FF2B5EF4-FFF2-40B4-BE49-F238E27FC236}">
                  <a16:creationId xmlns:a16="http://schemas.microsoft.com/office/drawing/2014/main" id="{78ABFFA9-9D03-1FCA-C6DB-F44E14DF2D1A}"/>
                </a:ext>
              </a:extLst>
            </p:cNvPr>
            <p:cNvSpPr/>
            <p:nvPr/>
          </p:nvSpPr>
          <p:spPr>
            <a:xfrm>
              <a:off x="1332699" y="3610390"/>
              <a:ext cx="1965602" cy="600719"/>
            </a:xfrm>
            <a:prstGeom prst="rect">
              <a:avLst/>
            </a:prstGeom>
          </p:spPr>
          <p:txBody>
            <a:bodyPr wrap="none">
              <a:spAutoFit/>
            </a:bodyPr>
            <a:lstStyle/>
            <a:p>
              <a:r>
                <a:rPr lang="en-US" sz="3600" b="0" dirty="0">
                  <a:latin typeface="+mn-lt"/>
                </a:rPr>
                <a:t>@icicleai </a:t>
              </a:r>
            </a:p>
          </p:txBody>
        </p:sp>
      </p:grpSp>
    </p:spTree>
    <p:extLst>
      <p:ext uri="{BB962C8B-B14F-4D97-AF65-F5344CB8AC3E}">
        <p14:creationId xmlns:p14="http://schemas.microsoft.com/office/powerpoint/2010/main" val="1807514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A5D7D1AA-51AC-417A-B83A-2F865C763E38}"/>
              </a:ext>
            </a:extLst>
          </p:cNvPr>
          <p:cNvGrpSpPr/>
          <p:nvPr/>
        </p:nvGrpSpPr>
        <p:grpSpPr>
          <a:xfrm>
            <a:off x="4068297" y="2810643"/>
            <a:ext cx="1626375" cy="1181587"/>
            <a:chOff x="5441515" y="2070191"/>
            <a:chExt cx="1243396" cy="903347"/>
          </a:xfrm>
        </p:grpSpPr>
        <p:pic>
          <p:nvPicPr>
            <p:cNvPr id="61" name="Picture 8" descr="Hybridcloud - Hybrid Cloud, HD Png Download , Transparent Png Image -  PNGitem">
              <a:extLst>
                <a:ext uri="{FF2B5EF4-FFF2-40B4-BE49-F238E27FC236}">
                  <a16:creationId xmlns:a16="http://schemas.microsoft.com/office/drawing/2014/main" id="{DD8C0585-3638-4490-B18A-E604D2C41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1515" y="2070191"/>
              <a:ext cx="1243396" cy="758168"/>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E1BD8840-895A-41AF-A5AD-CA95E8CE922A}"/>
                </a:ext>
              </a:extLst>
            </p:cNvPr>
            <p:cNvSpPr txBox="1"/>
            <p:nvPr/>
          </p:nvSpPr>
          <p:spPr>
            <a:xfrm>
              <a:off x="5492892" y="2714707"/>
              <a:ext cx="1169804" cy="258831"/>
            </a:xfrm>
            <a:prstGeom prst="rect">
              <a:avLst/>
            </a:prstGeom>
            <a:noFill/>
          </p:spPr>
          <p:txBody>
            <a:bodyPr wrap="square" rtlCol="0">
              <a:spAutoFit/>
            </a:bodyPr>
            <a:lstStyle/>
            <a:p>
              <a:pPr algn="ctr" fontAlgn="auto">
                <a:spcBef>
                  <a:spcPts val="0"/>
                </a:spcBef>
                <a:spcAft>
                  <a:spcPts val="0"/>
                </a:spcAft>
              </a:pPr>
              <a:r>
                <a:rPr lang="en-US" b="0" dirty="0">
                  <a:solidFill>
                    <a:srgbClr val="C00000"/>
                  </a:solidFill>
                  <a:latin typeface="Calibri" panose="020F0502020204030204"/>
                </a:rPr>
                <a:t>Clouds</a:t>
              </a:r>
            </a:p>
          </p:txBody>
        </p:sp>
      </p:grpSp>
      <p:grpSp>
        <p:nvGrpSpPr>
          <p:cNvPr id="70" name="Group 69">
            <a:extLst>
              <a:ext uri="{FF2B5EF4-FFF2-40B4-BE49-F238E27FC236}">
                <a16:creationId xmlns:a16="http://schemas.microsoft.com/office/drawing/2014/main" id="{20381B45-28D1-46E9-ACA4-8B8AA65BCFCB}"/>
              </a:ext>
            </a:extLst>
          </p:cNvPr>
          <p:cNvGrpSpPr/>
          <p:nvPr/>
        </p:nvGrpSpPr>
        <p:grpSpPr>
          <a:xfrm>
            <a:off x="5224205" y="3726140"/>
            <a:ext cx="1530116" cy="1477326"/>
            <a:chOff x="6340459" y="2709272"/>
            <a:chExt cx="1169804" cy="1129445"/>
          </a:xfrm>
        </p:grpSpPr>
        <p:pic>
          <p:nvPicPr>
            <p:cNvPr id="71" name="Picture 70" descr="Diagram&#10;&#10;Description automatically generated">
              <a:extLst>
                <a:ext uri="{FF2B5EF4-FFF2-40B4-BE49-F238E27FC236}">
                  <a16:creationId xmlns:a16="http://schemas.microsoft.com/office/drawing/2014/main" id="{3D49A2D6-3D58-47CB-83E1-844F8BAF6969}"/>
                </a:ext>
              </a:extLst>
            </p:cNvPr>
            <p:cNvPicPr>
              <a:picLocks noChangeAspect="1"/>
            </p:cNvPicPr>
            <p:nvPr/>
          </p:nvPicPr>
          <p:blipFill rotWithShape="1">
            <a:blip r:embed="rId4"/>
            <a:srcRect l="61712" t="67457" r="26025" b="9521"/>
            <a:stretch/>
          </p:blipFill>
          <p:spPr>
            <a:xfrm>
              <a:off x="6548433" y="2709272"/>
              <a:ext cx="753857" cy="746876"/>
            </a:xfrm>
            <a:prstGeom prst="rect">
              <a:avLst/>
            </a:prstGeom>
          </p:spPr>
        </p:pic>
        <p:sp>
          <p:nvSpPr>
            <p:cNvPr id="72" name="TextBox 71">
              <a:extLst>
                <a:ext uri="{FF2B5EF4-FFF2-40B4-BE49-F238E27FC236}">
                  <a16:creationId xmlns:a16="http://schemas.microsoft.com/office/drawing/2014/main" id="{4AC5699B-6E08-47A4-ACB0-116228FDBEB7}"/>
                </a:ext>
              </a:extLst>
            </p:cNvPr>
            <p:cNvSpPr txBox="1"/>
            <p:nvPr/>
          </p:nvSpPr>
          <p:spPr>
            <a:xfrm>
              <a:off x="6340459" y="3391645"/>
              <a:ext cx="1169804" cy="447072"/>
            </a:xfrm>
            <a:prstGeom prst="rect">
              <a:avLst/>
            </a:prstGeom>
            <a:noFill/>
          </p:spPr>
          <p:txBody>
            <a:bodyPr wrap="square" rtlCol="0">
              <a:spAutoFit/>
            </a:bodyPr>
            <a:lstStyle/>
            <a:p>
              <a:pPr algn="ctr" fontAlgn="auto">
                <a:spcBef>
                  <a:spcPts val="0"/>
                </a:spcBef>
                <a:spcAft>
                  <a:spcPts val="0"/>
                </a:spcAft>
              </a:pPr>
              <a:r>
                <a:rPr lang="en-US" b="0" dirty="0">
                  <a:solidFill>
                    <a:srgbClr val="C00000"/>
                  </a:solidFill>
                  <a:latin typeface="Calibri" panose="020F0502020204030204"/>
                </a:rPr>
                <a:t>HPC Systems &amp; Data Centers</a:t>
              </a:r>
            </a:p>
          </p:txBody>
        </p:sp>
      </p:grpSp>
      <p:sp>
        <p:nvSpPr>
          <p:cNvPr id="2" name="Content Placeholder 1"/>
          <p:cNvSpPr>
            <a:spLocks noGrp="1"/>
          </p:cNvSpPr>
          <p:nvPr>
            <p:ph idx="1"/>
          </p:nvPr>
        </p:nvSpPr>
        <p:spPr>
          <a:xfrm>
            <a:off x="396693" y="-24793"/>
            <a:ext cx="11153431" cy="775573"/>
          </a:xfrm>
        </p:spPr>
        <p:txBody>
          <a:bodyPr/>
          <a:lstStyle/>
          <a:p>
            <a:pPr marL="0" indent="0">
              <a:buNone/>
            </a:pPr>
            <a:r>
              <a:rPr lang="en-US" sz="3200" b="1" dirty="0">
                <a:solidFill>
                  <a:srgbClr val="C00000"/>
                </a:solidFill>
              </a:rPr>
              <a:t>Designing High-Performance and Scalable Middleware for Computing Continuum</a:t>
            </a:r>
          </a:p>
        </p:txBody>
      </p:sp>
      <p:grpSp>
        <p:nvGrpSpPr>
          <p:cNvPr id="57" name="Group 56">
            <a:extLst>
              <a:ext uri="{FF2B5EF4-FFF2-40B4-BE49-F238E27FC236}">
                <a16:creationId xmlns:a16="http://schemas.microsoft.com/office/drawing/2014/main" id="{0E241478-0B34-4F84-B522-138C7F3CF44F}"/>
              </a:ext>
            </a:extLst>
          </p:cNvPr>
          <p:cNvGrpSpPr/>
          <p:nvPr/>
        </p:nvGrpSpPr>
        <p:grpSpPr>
          <a:xfrm>
            <a:off x="6422478" y="2781555"/>
            <a:ext cx="1204109" cy="1490494"/>
            <a:chOff x="7313139" y="2044437"/>
            <a:chExt cx="920566" cy="1139511"/>
          </a:xfrm>
        </p:grpSpPr>
        <p:pic>
          <p:nvPicPr>
            <p:cNvPr id="58" name="Picture 2" descr="Diagram&#10;&#10;Description automatically generated">
              <a:extLst>
                <a:ext uri="{FF2B5EF4-FFF2-40B4-BE49-F238E27FC236}">
                  <a16:creationId xmlns:a16="http://schemas.microsoft.com/office/drawing/2014/main" id="{45436901-3037-4CE7-B71B-5C1D0F0ABD49}"/>
                </a:ext>
              </a:extLst>
            </p:cNvPr>
            <p:cNvPicPr>
              <a:picLocks noChangeAspect="1"/>
            </p:cNvPicPr>
            <p:nvPr/>
          </p:nvPicPr>
          <p:blipFill rotWithShape="1">
            <a:blip r:embed="rId4"/>
            <a:srcRect l="1952" t="70054" r="85652" b="8807"/>
            <a:stretch/>
          </p:blipFill>
          <p:spPr>
            <a:xfrm>
              <a:off x="7404870" y="2044437"/>
              <a:ext cx="762000" cy="685801"/>
            </a:xfrm>
            <a:prstGeom prst="rect">
              <a:avLst/>
            </a:prstGeom>
          </p:spPr>
        </p:pic>
        <p:sp>
          <p:nvSpPr>
            <p:cNvPr id="59" name="TextBox 58">
              <a:extLst>
                <a:ext uri="{FF2B5EF4-FFF2-40B4-BE49-F238E27FC236}">
                  <a16:creationId xmlns:a16="http://schemas.microsoft.com/office/drawing/2014/main" id="{8AEF607F-7DBB-4CC7-BF0B-96F1D32C8118}"/>
                </a:ext>
              </a:extLst>
            </p:cNvPr>
            <p:cNvSpPr txBox="1"/>
            <p:nvPr/>
          </p:nvSpPr>
          <p:spPr>
            <a:xfrm>
              <a:off x="7313139" y="2736876"/>
              <a:ext cx="920566" cy="447072"/>
            </a:xfrm>
            <a:prstGeom prst="rect">
              <a:avLst/>
            </a:prstGeom>
            <a:noFill/>
          </p:spPr>
          <p:txBody>
            <a:bodyPr wrap="square" rtlCol="0">
              <a:spAutoFit/>
            </a:bodyPr>
            <a:lstStyle/>
            <a:p>
              <a:pPr algn="ctr" fontAlgn="auto">
                <a:spcBef>
                  <a:spcPts val="0"/>
                </a:spcBef>
                <a:spcAft>
                  <a:spcPts val="0"/>
                </a:spcAft>
              </a:pPr>
              <a:r>
                <a:rPr lang="en-US" b="0" dirty="0">
                  <a:solidFill>
                    <a:srgbClr val="C00000"/>
                  </a:solidFill>
                  <a:latin typeface="Calibri" panose="020F0502020204030204"/>
                </a:rPr>
                <a:t>On Field Sensors</a:t>
              </a:r>
            </a:p>
          </p:txBody>
        </p:sp>
      </p:grpSp>
      <p:grpSp>
        <p:nvGrpSpPr>
          <p:cNvPr id="73" name="Group 72">
            <a:extLst>
              <a:ext uri="{FF2B5EF4-FFF2-40B4-BE49-F238E27FC236}">
                <a16:creationId xmlns:a16="http://schemas.microsoft.com/office/drawing/2014/main" id="{887D5918-2E00-4A80-B53F-CF105728312C}"/>
              </a:ext>
            </a:extLst>
          </p:cNvPr>
          <p:cNvGrpSpPr/>
          <p:nvPr/>
        </p:nvGrpSpPr>
        <p:grpSpPr>
          <a:xfrm>
            <a:off x="5243138" y="2185473"/>
            <a:ext cx="1443495" cy="1350390"/>
            <a:chOff x="6340459" y="1484864"/>
            <a:chExt cx="1103580" cy="1032399"/>
          </a:xfrm>
        </p:grpSpPr>
        <p:sp>
          <p:nvSpPr>
            <p:cNvPr id="74" name="TextBox 73">
              <a:extLst>
                <a:ext uri="{FF2B5EF4-FFF2-40B4-BE49-F238E27FC236}">
                  <a16:creationId xmlns:a16="http://schemas.microsoft.com/office/drawing/2014/main" id="{DBA3A710-ABF2-4640-A943-ABD1BBDF34AF}"/>
                </a:ext>
              </a:extLst>
            </p:cNvPr>
            <p:cNvSpPr txBox="1"/>
            <p:nvPr/>
          </p:nvSpPr>
          <p:spPr>
            <a:xfrm>
              <a:off x="6340459" y="2070191"/>
              <a:ext cx="1089289" cy="447072"/>
            </a:xfrm>
            <a:prstGeom prst="rect">
              <a:avLst/>
            </a:prstGeom>
            <a:noFill/>
          </p:spPr>
          <p:txBody>
            <a:bodyPr wrap="square" rtlCol="0">
              <a:spAutoFit/>
            </a:bodyPr>
            <a:lstStyle/>
            <a:p>
              <a:pPr algn="ctr" fontAlgn="auto">
                <a:spcBef>
                  <a:spcPts val="0"/>
                </a:spcBef>
                <a:spcAft>
                  <a:spcPts val="0"/>
                </a:spcAft>
              </a:pPr>
              <a:r>
                <a:rPr lang="en-US" b="0" dirty="0">
                  <a:solidFill>
                    <a:srgbClr val="C00000"/>
                  </a:solidFill>
                  <a:latin typeface="Calibri" panose="020F0502020204030204"/>
                </a:rPr>
                <a:t>Edge &amp; Near Edge</a:t>
              </a:r>
            </a:p>
          </p:txBody>
        </p:sp>
        <p:grpSp>
          <p:nvGrpSpPr>
            <p:cNvPr id="75" name="Group 74">
              <a:extLst>
                <a:ext uri="{FF2B5EF4-FFF2-40B4-BE49-F238E27FC236}">
                  <a16:creationId xmlns:a16="http://schemas.microsoft.com/office/drawing/2014/main" id="{70251F75-A22B-4F51-A6F4-E06928F5FABD}"/>
                </a:ext>
              </a:extLst>
            </p:cNvPr>
            <p:cNvGrpSpPr/>
            <p:nvPr/>
          </p:nvGrpSpPr>
          <p:grpSpPr>
            <a:xfrm>
              <a:off x="6360619" y="1484864"/>
              <a:ext cx="1083420" cy="648317"/>
              <a:chOff x="4065197" y="385899"/>
              <a:chExt cx="1977945" cy="1183600"/>
            </a:xfrm>
          </p:grpSpPr>
          <p:pic>
            <p:nvPicPr>
              <p:cNvPr id="76" name="Picture 6" descr="Laptop - Kostenlose computer Icons">
                <a:extLst>
                  <a:ext uri="{FF2B5EF4-FFF2-40B4-BE49-F238E27FC236}">
                    <a16:creationId xmlns:a16="http://schemas.microsoft.com/office/drawing/2014/main" id="{762DA774-8A55-4101-922B-D5355693659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587" b="13168"/>
              <a:stretch/>
            </p:blipFill>
            <p:spPr bwMode="auto">
              <a:xfrm>
                <a:off x="4065197" y="385899"/>
                <a:ext cx="1684973" cy="11836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Smartphone - Kostenlose technologie Icons">
                <a:extLst>
                  <a:ext uri="{FF2B5EF4-FFF2-40B4-BE49-F238E27FC236}">
                    <a16:creationId xmlns:a16="http://schemas.microsoft.com/office/drawing/2014/main" id="{751BF3FF-9F4D-419A-9646-65C686748EC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586" r="21302"/>
              <a:stretch/>
            </p:blipFill>
            <p:spPr bwMode="auto">
              <a:xfrm>
                <a:off x="5644071" y="541600"/>
                <a:ext cx="399071" cy="66387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8" name="Group 77">
            <a:extLst>
              <a:ext uri="{FF2B5EF4-FFF2-40B4-BE49-F238E27FC236}">
                <a16:creationId xmlns:a16="http://schemas.microsoft.com/office/drawing/2014/main" id="{7DCAD740-7671-4AF5-BFE3-22C08A7D7D14}"/>
              </a:ext>
            </a:extLst>
          </p:cNvPr>
          <p:cNvGrpSpPr/>
          <p:nvPr/>
        </p:nvGrpSpPr>
        <p:grpSpPr>
          <a:xfrm>
            <a:off x="3462193" y="1444657"/>
            <a:ext cx="5018072" cy="5018072"/>
            <a:chOff x="470179" y="921185"/>
            <a:chExt cx="3836416" cy="3836416"/>
          </a:xfrm>
        </p:grpSpPr>
        <p:sp>
          <p:nvSpPr>
            <p:cNvPr id="79" name="Arrow: Circular 78">
              <a:extLst>
                <a:ext uri="{FF2B5EF4-FFF2-40B4-BE49-F238E27FC236}">
                  <a16:creationId xmlns:a16="http://schemas.microsoft.com/office/drawing/2014/main" id="{60B11810-5EB6-4892-9C3A-5A1BF9CFBCDE}"/>
                </a:ext>
              </a:extLst>
            </p:cNvPr>
            <p:cNvSpPr/>
            <p:nvPr/>
          </p:nvSpPr>
          <p:spPr>
            <a:xfrm>
              <a:off x="470179" y="921185"/>
              <a:ext cx="3836416" cy="3836416"/>
            </a:xfrm>
            <a:prstGeom prst="circularArrow">
              <a:avLst>
                <a:gd name="adj1" fmla="val 11864"/>
                <a:gd name="adj2" fmla="val 327528"/>
                <a:gd name="adj3" fmla="val 1261835"/>
                <a:gd name="adj4" fmla="val 16199432"/>
                <a:gd name="adj5" fmla="val 5932"/>
              </a:avLst>
            </a:prstGeom>
            <a:solidFill>
              <a:srgbClr val="4472C4">
                <a:tint val="60000"/>
                <a:hueOff val="0"/>
                <a:satOff val="0"/>
                <a:lumOff val="0"/>
                <a:alphaOff val="0"/>
              </a:srgbClr>
            </a:solidFill>
            <a:ln>
              <a:noFill/>
            </a:ln>
            <a:effectLst/>
          </p:spPr>
          <p:txBody>
            <a:bodyPr/>
            <a:lstStyle/>
            <a:p>
              <a:endParaRPr lang="en-US"/>
            </a:p>
          </p:txBody>
        </p:sp>
        <p:sp>
          <p:nvSpPr>
            <p:cNvPr id="80" name="Arrow: Circular 79">
              <a:extLst>
                <a:ext uri="{FF2B5EF4-FFF2-40B4-BE49-F238E27FC236}">
                  <a16:creationId xmlns:a16="http://schemas.microsoft.com/office/drawing/2014/main" id="{911E6AF1-869B-4F66-9D9D-2F85FE3130DC}"/>
                </a:ext>
              </a:extLst>
            </p:cNvPr>
            <p:cNvSpPr/>
            <p:nvPr/>
          </p:nvSpPr>
          <p:spPr>
            <a:xfrm>
              <a:off x="470179" y="921185"/>
              <a:ext cx="3836416" cy="3836416"/>
            </a:xfrm>
            <a:prstGeom prst="circularArrow">
              <a:avLst>
                <a:gd name="adj1" fmla="val 11864"/>
                <a:gd name="adj2" fmla="val 327528"/>
                <a:gd name="adj3" fmla="val 8525784"/>
                <a:gd name="adj4" fmla="val 1800502"/>
                <a:gd name="adj5" fmla="val 5932"/>
              </a:avLst>
            </a:prstGeom>
            <a:solidFill>
              <a:srgbClr val="4472C4">
                <a:tint val="60000"/>
                <a:hueOff val="0"/>
                <a:satOff val="0"/>
                <a:lumOff val="0"/>
                <a:alphaOff val="0"/>
              </a:srgbClr>
            </a:solidFill>
            <a:ln>
              <a:noFill/>
            </a:ln>
            <a:effectLst/>
          </p:spPr>
          <p:txBody>
            <a:bodyPr/>
            <a:lstStyle/>
            <a:p>
              <a:endParaRPr lang="en-US"/>
            </a:p>
          </p:txBody>
        </p:sp>
        <p:sp>
          <p:nvSpPr>
            <p:cNvPr id="81" name="Arrow: Circular 80">
              <a:extLst>
                <a:ext uri="{FF2B5EF4-FFF2-40B4-BE49-F238E27FC236}">
                  <a16:creationId xmlns:a16="http://schemas.microsoft.com/office/drawing/2014/main" id="{5C59E724-E228-409F-8F92-CFD7EFD53F67}"/>
                </a:ext>
              </a:extLst>
            </p:cNvPr>
            <p:cNvSpPr/>
            <p:nvPr/>
          </p:nvSpPr>
          <p:spPr>
            <a:xfrm>
              <a:off x="470179" y="921185"/>
              <a:ext cx="3836416" cy="3836416"/>
            </a:xfrm>
            <a:prstGeom prst="circularArrow">
              <a:avLst>
                <a:gd name="adj1" fmla="val 12354"/>
                <a:gd name="adj2" fmla="val 327528"/>
                <a:gd name="adj3" fmla="val 15653875"/>
                <a:gd name="adj4" fmla="val 9000000"/>
                <a:gd name="adj5" fmla="val 6177"/>
              </a:avLst>
            </a:prstGeom>
            <a:solidFill>
              <a:srgbClr val="4472C4">
                <a:tint val="60000"/>
                <a:hueOff val="0"/>
                <a:satOff val="0"/>
                <a:lumOff val="0"/>
                <a:alphaOff val="0"/>
              </a:srgbClr>
            </a:solidFill>
            <a:ln>
              <a:noFill/>
            </a:ln>
            <a:effectLst/>
          </p:spPr>
          <p:txBody>
            <a:bodyPr/>
            <a:lstStyle/>
            <a:p>
              <a:pPr defTabSz="1219170" fontAlgn="auto">
                <a:spcBef>
                  <a:spcPts val="0"/>
                </a:spcBef>
                <a:spcAft>
                  <a:spcPts val="0"/>
                </a:spcAft>
                <a:defRPr/>
              </a:pPr>
              <a:endParaRPr lang="en-US" sz="3200" b="0" kern="0" dirty="0">
                <a:solidFill>
                  <a:prstClr val="white"/>
                </a:solidFill>
                <a:latin typeface="Calibri" panose="020F0502020204030204"/>
              </a:endParaRPr>
            </a:p>
          </p:txBody>
        </p:sp>
        <p:sp>
          <p:nvSpPr>
            <p:cNvPr id="82" name="Rectangle 81">
              <a:extLst>
                <a:ext uri="{FF2B5EF4-FFF2-40B4-BE49-F238E27FC236}">
                  <a16:creationId xmlns:a16="http://schemas.microsoft.com/office/drawing/2014/main" id="{CBFD82A8-B6D2-488C-ACC1-5D8AB1B24404}"/>
                </a:ext>
              </a:extLst>
            </p:cNvPr>
            <p:cNvSpPr/>
            <p:nvPr/>
          </p:nvSpPr>
          <p:spPr>
            <a:xfrm rot="17716250">
              <a:off x="402369" y="1611770"/>
              <a:ext cx="2700762" cy="1851551"/>
            </a:xfrm>
            <a:prstGeom prst="rect">
              <a:avLst/>
            </a:prstGeom>
            <a:noFill/>
          </p:spPr>
          <p:txBody>
            <a:bodyPr spcFirstLastPara="1" wrap="none" lIns="121920" tIns="60960" rIns="121920" bIns="60960" numCol="1">
              <a:prstTxWarp prst="textArchUp">
                <a:avLst>
                  <a:gd name="adj" fmla="val 12284730"/>
                </a:avLst>
              </a:prstTxWarp>
              <a:spAutoFit/>
            </a:bodyPr>
            <a:lstStyle/>
            <a:p>
              <a:pPr algn="ctr" defTabSz="1219139" fontAlgn="auto">
                <a:spcBef>
                  <a:spcPts val="0"/>
                </a:spcBef>
                <a:spcAft>
                  <a:spcPts val="0"/>
                </a:spcAft>
                <a:defRPr/>
              </a:pPr>
              <a:r>
                <a:rPr lang="en-US" sz="3200" b="0" kern="0" dirty="0">
                  <a:ln w="0"/>
                  <a:solidFill>
                    <a:srgbClr val="000000"/>
                  </a:solidFill>
                  <a:effectLst>
                    <a:outerShdw blurRad="38100" dist="19050" dir="2700000" algn="tl" rotWithShape="0">
                      <a:srgbClr val="000000">
                        <a:alpha val="40000"/>
                      </a:srgbClr>
                    </a:outerShdw>
                  </a:effectLst>
                  <a:latin typeface="Calibri"/>
                </a:rPr>
                <a:t>1. Scientific Computing</a:t>
              </a:r>
            </a:p>
          </p:txBody>
        </p:sp>
        <p:sp>
          <p:nvSpPr>
            <p:cNvPr id="83" name="Rectangle 82">
              <a:extLst>
                <a:ext uri="{FF2B5EF4-FFF2-40B4-BE49-F238E27FC236}">
                  <a16:creationId xmlns:a16="http://schemas.microsoft.com/office/drawing/2014/main" id="{3FD10D6E-D7EA-44BA-BCAB-C4CBC119CA3B}"/>
                </a:ext>
              </a:extLst>
            </p:cNvPr>
            <p:cNvSpPr/>
            <p:nvPr/>
          </p:nvSpPr>
          <p:spPr>
            <a:xfrm rot="3449784">
              <a:off x="1636695" y="1496453"/>
              <a:ext cx="2700762" cy="1851551"/>
            </a:xfrm>
            <a:prstGeom prst="rect">
              <a:avLst/>
            </a:prstGeom>
            <a:noFill/>
          </p:spPr>
          <p:txBody>
            <a:bodyPr spcFirstLastPara="1" wrap="none" lIns="121920" tIns="60960" rIns="121920" bIns="60960" numCol="1">
              <a:prstTxWarp prst="textArchUp">
                <a:avLst>
                  <a:gd name="adj" fmla="val 12284730"/>
                </a:avLst>
              </a:prstTxWarp>
              <a:spAutoFit/>
            </a:bodyPr>
            <a:lstStyle/>
            <a:p>
              <a:pPr algn="ctr" defTabSz="1219139" fontAlgn="auto">
                <a:spcBef>
                  <a:spcPts val="0"/>
                </a:spcBef>
                <a:spcAft>
                  <a:spcPts val="0"/>
                </a:spcAft>
                <a:defRPr/>
              </a:pPr>
              <a:r>
                <a:rPr lang="en-US" sz="3200" b="0" kern="0" dirty="0">
                  <a:ln w="0"/>
                  <a:solidFill>
                    <a:srgbClr val="000000"/>
                  </a:solidFill>
                  <a:effectLst>
                    <a:outerShdw blurRad="38100" dist="19050" dir="2700000" algn="tl" rotWithShape="0">
                      <a:srgbClr val="000000">
                        <a:alpha val="40000"/>
                      </a:srgbClr>
                    </a:outerShdw>
                  </a:effectLst>
                  <a:latin typeface="Calibri"/>
                </a:rPr>
                <a:t>2. Big Data &amp; Data Science</a:t>
              </a:r>
            </a:p>
          </p:txBody>
        </p:sp>
        <p:sp>
          <p:nvSpPr>
            <p:cNvPr id="84" name="Rectangle 83">
              <a:extLst>
                <a:ext uri="{FF2B5EF4-FFF2-40B4-BE49-F238E27FC236}">
                  <a16:creationId xmlns:a16="http://schemas.microsoft.com/office/drawing/2014/main" id="{BF6AD6E9-12EB-4436-8DB6-7D975A24EABA}"/>
                </a:ext>
              </a:extLst>
            </p:cNvPr>
            <p:cNvSpPr/>
            <p:nvPr/>
          </p:nvSpPr>
          <p:spPr>
            <a:xfrm>
              <a:off x="639186" y="1918255"/>
              <a:ext cx="3571011" cy="2617709"/>
            </a:xfrm>
            <a:prstGeom prst="rect">
              <a:avLst/>
            </a:prstGeom>
            <a:noFill/>
          </p:spPr>
          <p:txBody>
            <a:bodyPr spcFirstLastPara="1" wrap="none" lIns="121920" tIns="60960" rIns="121920" bIns="60960" numCol="1">
              <a:prstTxWarp prst="textArchDown">
                <a:avLst>
                  <a:gd name="adj" fmla="val 2645553"/>
                </a:avLst>
              </a:prstTxWarp>
              <a:spAutoFit/>
            </a:bodyPr>
            <a:lstStyle/>
            <a:p>
              <a:pPr algn="ctr" defTabSz="1219139" fontAlgn="auto">
                <a:spcBef>
                  <a:spcPts val="0"/>
                </a:spcBef>
                <a:spcAft>
                  <a:spcPts val="0"/>
                </a:spcAft>
                <a:defRPr/>
              </a:pPr>
              <a:r>
                <a:rPr lang="en-US" sz="3556" b="0" kern="0" dirty="0">
                  <a:ln w="0"/>
                  <a:solidFill>
                    <a:srgbClr val="000000"/>
                  </a:solidFill>
                  <a:effectLst>
                    <a:outerShdw blurRad="38100" dist="19050" dir="2700000" algn="tl" rotWithShape="0">
                      <a:srgbClr val="000000">
                        <a:alpha val="40000"/>
                      </a:srgbClr>
                    </a:outerShdw>
                  </a:effectLst>
                  <a:latin typeface="Calibri"/>
                </a:rPr>
                <a:t>3. Artificial Intelligence</a:t>
              </a:r>
            </a:p>
          </p:txBody>
        </p:sp>
      </p:grpSp>
      <p:sp>
        <p:nvSpPr>
          <p:cNvPr id="85" name="Rectangle 84">
            <a:extLst>
              <a:ext uri="{FF2B5EF4-FFF2-40B4-BE49-F238E27FC236}">
                <a16:creationId xmlns:a16="http://schemas.microsoft.com/office/drawing/2014/main" id="{8718DE66-5DEE-4F1C-818B-751E5A084B4E}"/>
              </a:ext>
            </a:extLst>
          </p:cNvPr>
          <p:cNvSpPr/>
          <p:nvPr/>
        </p:nvSpPr>
        <p:spPr>
          <a:xfrm>
            <a:off x="3797126" y="1625133"/>
            <a:ext cx="4513511" cy="3867481"/>
          </a:xfrm>
          <a:prstGeom prst="rect">
            <a:avLst/>
          </a:prstGeom>
          <a:noFill/>
        </p:spPr>
        <p:txBody>
          <a:bodyPr spcFirstLastPara="1" wrap="none" lIns="121920" tIns="60960" rIns="121920" bIns="60960" numCol="1">
            <a:prstTxWarp prst="textArchDown">
              <a:avLst>
                <a:gd name="adj" fmla="val 2132402"/>
              </a:avLst>
            </a:prstTxWarp>
            <a:spAutoFit/>
          </a:bodyPr>
          <a:lstStyle/>
          <a:p>
            <a:pPr algn="ctr" defTabSz="1219139">
              <a:defRPr/>
            </a:pPr>
            <a:r>
              <a:rPr lang="en-US" sz="2667" b="0" kern="0" dirty="0">
                <a:ln w="0"/>
                <a:solidFill>
                  <a:srgbClr val="C00000"/>
                </a:solidFill>
                <a:effectLst>
                  <a:outerShdw blurRad="38100" dist="19050" dir="2700000" algn="tl" rotWithShape="0">
                    <a:srgbClr val="000000">
                      <a:alpha val="40000"/>
                    </a:srgbClr>
                  </a:outerShdw>
                </a:effectLst>
                <a:latin typeface="Calibri"/>
              </a:rPr>
              <a:t>Computing Continuum</a:t>
            </a:r>
          </a:p>
        </p:txBody>
      </p:sp>
    </p:spTree>
    <p:extLst>
      <p:ext uri="{BB962C8B-B14F-4D97-AF65-F5344CB8AC3E}">
        <p14:creationId xmlns:p14="http://schemas.microsoft.com/office/powerpoint/2010/main" val="1474025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con&#10;&#10;Description automatically generated">
            <a:extLst>
              <a:ext uri="{FF2B5EF4-FFF2-40B4-BE49-F238E27FC236}">
                <a16:creationId xmlns:a16="http://schemas.microsoft.com/office/drawing/2014/main" id="{D972B8C9-D5C3-4808-A9E5-6126EC8B2A25}"/>
              </a:ext>
            </a:extLst>
          </p:cNvPr>
          <p:cNvPicPr>
            <a:picLocks noChangeAspect="1"/>
          </p:cNvPicPr>
          <p:nvPr/>
        </p:nvPicPr>
        <p:blipFill rotWithShape="1">
          <a:blip r:embed="rId3"/>
          <a:srcRect l="12158" t="27558" r="13239"/>
          <a:stretch/>
        </p:blipFill>
        <p:spPr>
          <a:xfrm>
            <a:off x="677134" y="2971584"/>
            <a:ext cx="2075519" cy="2485189"/>
          </a:xfrm>
          <a:prstGeom prst="rect">
            <a:avLst/>
          </a:prstGeom>
          <a:ln>
            <a:solidFill>
              <a:schemeClr val="accent6">
                <a:lumMod val="75000"/>
              </a:schemeClr>
            </a:solidFill>
          </a:ln>
        </p:spPr>
      </p:pic>
      <p:sp>
        <p:nvSpPr>
          <p:cNvPr id="2" name="TextBox 1">
            <a:extLst>
              <a:ext uri="{FF2B5EF4-FFF2-40B4-BE49-F238E27FC236}">
                <a16:creationId xmlns:a16="http://schemas.microsoft.com/office/drawing/2014/main" id="{20B78B30-2DD3-41EA-8D0C-103B2A8EE745}"/>
              </a:ext>
            </a:extLst>
          </p:cNvPr>
          <p:cNvSpPr txBox="1"/>
          <p:nvPr/>
        </p:nvSpPr>
        <p:spPr>
          <a:xfrm>
            <a:off x="4234327" y="727296"/>
            <a:ext cx="5239511" cy="1754326"/>
          </a:xfrm>
          <a:prstGeom prst="rect">
            <a:avLst/>
          </a:prstGeom>
          <a:noFill/>
        </p:spPr>
        <p:txBody>
          <a:bodyPr wrap="none" rtlCol="0">
            <a:spAutoFit/>
          </a:bodyPr>
          <a:lstStyle/>
          <a:p>
            <a:pPr algn="ctr"/>
            <a:r>
              <a:rPr lang="en-US" sz="3600" dirty="0">
                <a:latin typeface="+mn-lt"/>
                <a:hlinkClick r:id="rId4"/>
              </a:rPr>
              <a:t>http://icicle.ai</a:t>
            </a:r>
            <a:endParaRPr lang="en-US" sz="3600" dirty="0">
              <a:latin typeface="+mn-lt"/>
            </a:endParaRPr>
          </a:p>
          <a:p>
            <a:pPr algn="ctr"/>
            <a:r>
              <a:rPr lang="en-US" sz="3600" dirty="0">
                <a:solidFill>
                  <a:srgbClr val="FF0000"/>
                </a:solidFill>
                <a:latin typeface="+mn-lt"/>
              </a:rPr>
              <a:t>NSF-Funded AI Institute</a:t>
            </a:r>
          </a:p>
          <a:p>
            <a:pPr algn="ctr"/>
            <a:r>
              <a:rPr lang="en-US" sz="3600" dirty="0">
                <a:solidFill>
                  <a:srgbClr val="FF0000"/>
                </a:solidFill>
                <a:latin typeface="+mn-lt"/>
              </a:rPr>
              <a:t>($20M USD for Five Years) </a:t>
            </a:r>
          </a:p>
        </p:txBody>
      </p:sp>
      <p:pic>
        <p:nvPicPr>
          <p:cNvPr id="1026" name="Picture 2" descr="NSF 4-Color Bitmap Logo">
            <a:extLst>
              <a:ext uri="{FF2B5EF4-FFF2-40B4-BE49-F238E27FC236}">
                <a16:creationId xmlns:a16="http://schemas.microsoft.com/office/drawing/2014/main" id="{10F0321E-AD2D-084C-876D-F6E70E49B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81791" y="246619"/>
            <a:ext cx="1270000" cy="1270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F6F4EF8-519F-4086-98AD-2B02F633879A}"/>
              </a:ext>
            </a:extLst>
          </p:cNvPr>
          <p:cNvSpPr txBox="1"/>
          <p:nvPr/>
        </p:nvSpPr>
        <p:spPr>
          <a:xfrm>
            <a:off x="3135756" y="3136960"/>
            <a:ext cx="7987085" cy="2123658"/>
          </a:xfrm>
          <a:prstGeom prst="rect">
            <a:avLst/>
          </a:prstGeom>
          <a:noFill/>
        </p:spPr>
        <p:txBody>
          <a:bodyPr wrap="square" rtlCol="0">
            <a:spAutoFit/>
          </a:bodyPr>
          <a:lstStyle/>
          <a:p>
            <a:pPr algn="ctr"/>
            <a:r>
              <a:rPr lang="en-US" sz="4400" u="sng" dirty="0">
                <a:solidFill>
                  <a:srgbClr val="C00000"/>
                </a:solidFill>
                <a:latin typeface="+mn-lt"/>
              </a:rPr>
              <a:t>I</a:t>
            </a:r>
            <a:r>
              <a:rPr lang="en-US" sz="4400" dirty="0">
                <a:solidFill>
                  <a:srgbClr val="C00000"/>
                </a:solidFill>
                <a:latin typeface="+mn-lt"/>
              </a:rPr>
              <a:t>ntelligent </a:t>
            </a:r>
            <a:r>
              <a:rPr lang="en-US" sz="4400" u="sng" dirty="0">
                <a:solidFill>
                  <a:srgbClr val="C00000"/>
                </a:solidFill>
                <a:latin typeface="+mn-lt"/>
              </a:rPr>
              <a:t>C</a:t>
            </a:r>
            <a:r>
              <a:rPr lang="en-US" sz="4400" dirty="0">
                <a:solidFill>
                  <a:srgbClr val="C00000"/>
                </a:solidFill>
                <a:latin typeface="+mn-lt"/>
              </a:rPr>
              <a:t>yber</a:t>
            </a:r>
            <a:r>
              <a:rPr lang="en-US" sz="4400" u="sng" dirty="0">
                <a:solidFill>
                  <a:srgbClr val="C00000"/>
                </a:solidFill>
                <a:latin typeface="+mn-lt"/>
              </a:rPr>
              <a:t>I</a:t>
            </a:r>
            <a:r>
              <a:rPr lang="en-US" sz="4400" dirty="0">
                <a:solidFill>
                  <a:srgbClr val="C00000"/>
                </a:solidFill>
                <a:latin typeface="+mn-lt"/>
              </a:rPr>
              <a:t>nfrastructure </a:t>
            </a:r>
          </a:p>
          <a:p>
            <a:pPr algn="ctr"/>
            <a:r>
              <a:rPr lang="en-US" sz="4400" dirty="0">
                <a:solidFill>
                  <a:srgbClr val="C00000"/>
                </a:solidFill>
                <a:latin typeface="+mn-lt"/>
              </a:rPr>
              <a:t>With </a:t>
            </a:r>
            <a:r>
              <a:rPr lang="en-US" sz="4400" u="sng" dirty="0">
                <a:solidFill>
                  <a:srgbClr val="C00000"/>
                </a:solidFill>
                <a:latin typeface="+mn-lt"/>
              </a:rPr>
              <a:t>C</a:t>
            </a:r>
            <a:r>
              <a:rPr lang="en-US" sz="4400" dirty="0">
                <a:solidFill>
                  <a:srgbClr val="C00000"/>
                </a:solidFill>
                <a:latin typeface="+mn-lt"/>
              </a:rPr>
              <a:t>omputational </a:t>
            </a:r>
            <a:r>
              <a:rPr lang="en-US" sz="4400" u="sng" dirty="0">
                <a:solidFill>
                  <a:srgbClr val="C00000"/>
                </a:solidFill>
                <a:latin typeface="+mn-lt"/>
              </a:rPr>
              <a:t>L</a:t>
            </a:r>
            <a:r>
              <a:rPr lang="en-US" sz="4400" dirty="0">
                <a:solidFill>
                  <a:srgbClr val="C00000"/>
                </a:solidFill>
                <a:latin typeface="+mn-lt"/>
              </a:rPr>
              <a:t>earning </a:t>
            </a:r>
          </a:p>
          <a:p>
            <a:pPr algn="ctr"/>
            <a:r>
              <a:rPr lang="en-US" sz="4400" dirty="0">
                <a:solidFill>
                  <a:srgbClr val="C00000"/>
                </a:solidFill>
                <a:latin typeface="+mn-lt"/>
              </a:rPr>
              <a:t>in the </a:t>
            </a:r>
            <a:r>
              <a:rPr lang="en-US" sz="4400" u="sng" dirty="0">
                <a:solidFill>
                  <a:srgbClr val="C00000"/>
                </a:solidFill>
                <a:latin typeface="+mn-lt"/>
              </a:rPr>
              <a:t>E</a:t>
            </a:r>
            <a:r>
              <a:rPr lang="en-US" sz="4400" dirty="0">
                <a:solidFill>
                  <a:srgbClr val="C00000"/>
                </a:solidFill>
                <a:latin typeface="+mn-lt"/>
              </a:rPr>
              <a:t>nvironment (ICICLE)  </a:t>
            </a:r>
          </a:p>
        </p:txBody>
      </p:sp>
      <p:grpSp>
        <p:nvGrpSpPr>
          <p:cNvPr id="17" name="Group 16">
            <a:extLst>
              <a:ext uri="{FF2B5EF4-FFF2-40B4-BE49-F238E27FC236}">
                <a16:creationId xmlns:a16="http://schemas.microsoft.com/office/drawing/2014/main" id="{B11C7EDA-B246-4D2F-BEB7-46A58B72A147}"/>
              </a:ext>
            </a:extLst>
          </p:cNvPr>
          <p:cNvGrpSpPr/>
          <p:nvPr/>
        </p:nvGrpSpPr>
        <p:grpSpPr>
          <a:xfrm>
            <a:off x="432977" y="663005"/>
            <a:ext cx="2207835" cy="1060205"/>
            <a:chOff x="1090467" y="3225724"/>
            <a:chExt cx="2207834" cy="985385"/>
          </a:xfrm>
        </p:grpSpPr>
        <p:pic>
          <p:nvPicPr>
            <p:cNvPr id="18" name="Picture 17">
              <a:extLst>
                <a:ext uri="{FF2B5EF4-FFF2-40B4-BE49-F238E27FC236}">
                  <a16:creationId xmlns:a16="http://schemas.microsoft.com/office/drawing/2014/main" id="{B1E27E63-CB23-4550-8B28-B713E11767E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90467" y="3225724"/>
              <a:ext cx="484465" cy="406373"/>
            </a:xfrm>
            <a:prstGeom prst="rect">
              <a:avLst/>
            </a:prstGeom>
          </p:spPr>
        </p:pic>
        <p:sp>
          <p:nvSpPr>
            <p:cNvPr id="19" name="Rectangle 18">
              <a:extLst>
                <a:ext uri="{FF2B5EF4-FFF2-40B4-BE49-F238E27FC236}">
                  <a16:creationId xmlns:a16="http://schemas.microsoft.com/office/drawing/2014/main" id="{3DE4B5EF-19D7-41C9-B387-ABB7186F63DA}"/>
                </a:ext>
              </a:extLst>
            </p:cNvPr>
            <p:cNvSpPr/>
            <p:nvPr/>
          </p:nvSpPr>
          <p:spPr>
            <a:xfrm>
              <a:off x="1656213" y="3294860"/>
              <a:ext cx="1517722" cy="486296"/>
            </a:xfrm>
            <a:prstGeom prst="rect">
              <a:avLst/>
            </a:prstGeom>
          </p:spPr>
          <p:txBody>
            <a:bodyPr wrap="none">
              <a:spAutoFit/>
            </a:bodyPr>
            <a:lstStyle/>
            <a:p>
              <a:r>
                <a:rPr lang="en-US" sz="2800" i="1" dirty="0">
                  <a:solidFill>
                    <a:srgbClr val="0070C0"/>
                  </a:solidFill>
                  <a:latin typeface="+mn-lt"/>
                </a:rPr>
                <a:t>Follow</a:t>
              </a:r>
              <a:r>
                <a:rPr lang="en-US" sz="2400" i="1" dirty="0">
                  <a:solidFill>
                    <a:srgbClr val="0070C0"/>
                  </a:solidFill>
                  <a:latin typeface="+mn-lt"/>
                </a:rPr>
                <a:t> us</a:t>
              </a:r>
            </a:p>
          </p:txBody>
        </p:sp>
        <p:sp>
          <p:nvSpPr>
            <p:cNvPr id="20" name="Rectangle 19">
              <a:extLst>
                <a:ext uri="{FF2B5EF4-FFF2-40B4-BE49-F238E27FC236}">
                  <a16:creationId xmlns:a16="http://schemas.microsoft.com/office/drawing/2014/main" id="{368AD9BC-F35E-4662-860A-9F9B6BDDB2B9}"/>
                </a:ext>
              </a:extLst>
            </p:cNvPr>
            <p:cNvSpPr/>
            <p:nvPr/>
          </p:nvSpPr>
          <p:spPr>
            <a:xfrm>
              <a:off x="1332699" y="3610390"/>
              <a:ext cx="1965602" cy="600719"/>
            </a:xfrm>
            <a:prstGeom prst="rect">
              <a:avLst/>
            </a:prstGeom>
          </p:spPr>
          <p:txBody>
            <a:bodyPr wrap="none">
              <a:spAutoFit/>
            </a:bodyPr>
            <a:lstStyle/>
            <a:p>
              <a:r>
                <a:rPr lang="en-US" sz="3600" b="0" dirty="0">
                  <a:latin typeface="+mn-lt"/>
                </a:rPr>
                <a:t>@icicleai </a:t>
              </a:r>
            </a:p>
          </p:txBody>
        </p:sp>
      </p:grpSp>
    </p:spTree>
    <p:extLst>
      <p:ext uri="{BB962C8B-B14F-4D97-AF65-F5344CB8AC3E}">
        <p14:creationId xmlns:p14="http://schemas.microsoft.com/office/powerpoint/2010/main" val="3174617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45F42D-09B6-4044-A609-672CDDCB2C1E}"/>
              </a:ext>
            </a:extLst>
          </p:cNvPr>
          <p:cNvSpPr>
            <a:spLocks noGrp="1"/>
          </p:cNvSpPr>
          <p:nvPr>
            <p:ph idx="1"/>
          </p:nvPr>
        </p:nvSpPr>
        <p:spPr>
          <a:xfrm>
            <a:off x="583122" y="1080561"/>
            <a:ext cx="11025756" cy="4854412"/>
          </a:xfrm>
        </p:spPr>
        <p:txBody>
          <a:bodyPr>
            <a:noAutofit/>
          </a:bodyPr>
          <a:lstStyle/>
          <a:p>
            <a:r>
              <a:rPr lang="en-US" dirty="0">
                <a:solidFill>
                  <a:schemeClr val="accent3"/>
                </a:solidFill>
              </a:rPr>
              <a:t>Overview of the ICICLE Institute</a:t>
            </a:r>
          </a:p>
          <a:p>
            <a:r>
              <a:rPr lang="en-US" b="1" dirty="0">
                <a:solidFill>
                  <a:srgbClr val="C00000"/>
                </a:solidFill>
              </a:rPr>
              <a:t>Background</a:t>
            </a:r>
          </a:p>
          <a:p>
            <a:pPr lvl="1"/>
            <a:r>
              <a:rPr lang="en-US" b="1" dirty="0">
                <a:solidFill>
                  <a:srgbClr val="C00000"/>
                </a:solidFill>
              </a:rPr>
              <a:t>Machine/Deep Learning Paradigms</a:t>
            </a:r>
          </a:p>
          <a:p>
            <a:r>
              <a:rPr lang="en-US" dirty="0"/>
              <a:t>Motivation and Challenges</a:t>
            </a:r>
          </a:p>
          <a:p>
            <a:pPr lvl="1"/>
            <a:r>
              <a:rPr lang="en-US" dirty="0"/>
              <a:t>Broad Challenge</a:t>
            </a:r>
          </a:p>
          <a:p>
            <a:pPr lvl="1"/>
            <a:r>
              <a:rPr lang="en-US" dirty="0"/>
              <a:t>The Data Labeling Challenge</a:t>
            </a:r>
          </a:p>
          <a:p>
            <a:pPr lvl="1"/>
            <a:r>
              <a:rPr lang="en-US" dirty="0"/>
              <a:t>The Computing Challenge</a:t>
            </a:r>
          </a:p>
          <a:p>
            <a:pPr lvl="1"/>
            <a:r>
              <a:rPr lang="en-US" dirty="0"/>
              <a:t>The Application Domain Challenge</a:t>
            </a:r>
          </a:p>
          <a:p>
            <a:r>
              <a:rPr lang="en-US" dirty="0"/>
              <a:t>Proposed Methods</a:t>
            </a:r>
          </a:p>
          <a:p>
            <a:r>
              <a:rPr lang="en-US" dirty="0"/>
              <a:t>Evaluation</a:t>
            </a:r>
          </a:p>
          <a:p>
            <a:pPr marL="0" indent="0">
              <a:buNone/>
            </a:pPr>
            <a:endParaRPr lang="en-US" sz="2668" dirty="0">
              <a:solidFill>
                <a:srgbClr val="FF0000"/>
              </a:solidFill>
            </a:endParaRPr>
          </a:p>
        </p:txBody>
      </p:sp>
      <p:sp>
        <p:nvSpPr>
          <p:cNvPr id="4" name="Title 2">
            <a:extLst>
              <a:ext uri="{FF2B5EF4-FFF2-40B4-BE49-F238E27FC236}">
                <a16:creationId xmlns:a16="http://schemas.microsoft.com/office/drawing/2014/main" id="{F9BE915A-30E5-1808-3294-441CF5E7EA0C}"/>
              </a:ext>
            </a:extLst>
          </p:cNvPr>
          <p:cNvSpPr>
            <a:spLocks noGrp="1"/>
          </p:cNvSpPr>
          <p:nvPr/>
        </p:nvSpPr>
        <p:spPr>
          <a:xfrm>
            <a:off x="406401" y="177800"/>
            <a:ext cx="10795460" cy="772768"/>
          </a:xfrm>
          <a:prstGeom prst="rect">
            <a:avLst/>
          </a:prstGeom>
        </p:spPr>
        <p:txBody>
          <a:bodyPr lIns="121920" tIns="60960" rIns="121920" bIns="60960" anchor="t"/>
          <a:lstStyle>
            <a:lvl1pPr algn="l" rtl="0" eaLnBrk="0" fontAlgn="base" hangingPunct="0">
              <a:spcBef>
                <a:spcPct val="0"/>
              </a:spcBef>
              <a:spcAft>
                <a:spcPct val="0"/>
              </a:spcAft>
              <a:defRPr kumimoji="1" sz="2800" b="1">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200" algn="ctr" rtl="0" eaLnBrk="0" fontAlgn="base" hangingPunct="0">
              <a:spcBef>
                <a:spcPct val="0"/>
              </a:spcBef>
              <a:spcAft>
                <a:spcPct val="0"/>
              </a:spcAft>
              <a:defRPr kumimoji="1" sz="3200" b="1">
                <a:solidFill>
                  <a:schemeClr val="tx2"/>
                </a:solidFill>
                <a:latin typeface="Comic Sans MS" pitchFamily="66" charset="0"/>
              </a:defRPr>
            </a:lvl6pPr>
            <a:lvl7pPr marL="914400" algn="ctr" rtl="0" eaLnBrk="0" fontAlgn="base" hangingPunct="0">
              <a:spcBef>
                <a:spcPct val="0"/>
              </a:spcBef>
              <a:spcAft>
                <a:spcPct val="0"/>
              </a:spcAft>
              <a:defRPr kumimoji="1" sz="3200" b="1">
                <a:solidFill>
                  <a:schemeClr val="tx2"/>
                </a:solidFill>
                <a:latin typeface="Comic Sans MS" pitchFamily="66" charset="0"/>
              </a:defRPr>
            </a:lvl7pPr>
            <a:lvl8pPr marL="1371600" algn="ctr" rtl="0" eaLnBrk="0" fontAlgn="base" hangingPunct="0">
              <a:spcBef>
                <a:spcPct val="0"/>
              </a:spcBef>
              <a:spcAft>
                <a:spcPct val="0"/>
              </a:spcAft>
              <a:defRPr kumimoji="1" sz="3200" b="1">
                <a:solidFill>
                  <a:schemeClr val="tx2"/>
                </a:solidFill>
                <a:latin typeface="Comic Sans MS" pitchFamily="66" charset="0"/>
              </a:defRPr>
            </a:lvl8pPr>
            <a:lvl9pPr marL="1828800" algn="ctr" rtl="0" eaLnBrk="0" fontAlgn="base" hangingPunct="0">
              <a:spcBef>
                <a:spcPct val="0"/>
              </a:spcBef>
              <a:spcAft>
                <a:spcPct val="0"/>
              </a:spcAft>
              <a:defRPr kumimoji="1" sz="3200" b="1">
                <a:solidFill>
                  <a:schemeClr val="tx2"/>
                </a:solidFill>
                <a:latin typeface="Comic Sans MS" pitchFamily="66" charset="0"/>
              </a:defRPr>
            </a:lvl9pPr>
          </a:lstStyle>
          <a:p>
            <a:r>
              <a:rPr lang="en-US" sz="4800" dirty="0"/>
              <a:t>Outline</a:t>
            </a:r>
            <a:endParaRPr lang="en-US" sz="3733" dirty="0">
              <a:latin typeface="Calibri"/>
              <a:cs typeface="Calibri"/>
            </a:endParaRPr>
          </a:p>
        </p:txBody>
      </p:sp>
    </p:spTree>
    <p:extLst>
      <p:ext uri="{BB962C8B-B14F-4D97-AF65-F5344CB8AC3E}">
        <p14:creationId xmlns:p14="http://schemas.microsoft.com/office/powerpoint/2010/main" val="4029113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
            <a:extLst>
              <a:ext uri="{FF2B5EF4-FFF2-40B4-BE49-F238E27FC236}">
                <a16:creationId xmlns:a16="http://schemas.microsoft.com/office/drawing/2014/main" id="{351F7BCE-A86D-6C6A-C1A7-9D289F50C637}"/>
              </a:ext>
            </a:extLst>
          </p:cNvPr>
          <p:cNvSpPr>
            <a:spLocks noGrp="1"/>
          </p:cNvSpPr>
          <p:nvPr/>
        </p:nvSpPr>
        <p:spPr>
          <a:xfrm>
            <a:off x="406401" y="177800"/>
            <a:ext cx="10795460" cy="772768"/>
          </a:xfrm>
          <a:prstGeom prst="rect">
            <a:avLst/>
          </a:prstGeom>
        </p:spPr>
        <p:txBody>
          <a:bodyPr lIns="121920" tIns="60960" rIns="121920" bIns="60960" anchor="t"/>
          <a:lstStyle>
            <a:lvl1pPr algn="l" rtl="0" eaLnBrk="0" fontAlgn="base" hangingPunct="0">
              <a:spcBef>
                <a:spcPct val="0"/>
              </a:spcBef>
              <a:spcAft>
                <a:spcPct val="0"/>
              </a:spcAft>
              <a:defRPr kumimoji="1" sz="2800" b="1">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200" algn="ctr" rtl="0" eaLnBrk="0" fontAlgn="base" hangingPunct="0">
              <a:spcBef>
                <a:spcPct val="0"/>
              </a:spcBef>
              <a:spcAft>
                <a:spcPct val="0"/>
              </a:spcAft>
              <a:defRPr kumimoji="1" sz="3200" b="1">
                <a:solidFill>
                  <a:schemeClr val="tx2"/>
                </a:solidFill>
                <a:latin typeface="Comic Sans MS" pitchFamily="66" charset="0"/>
              </a:defRPr>
            </a:lvl6pPr>
            <a:lvl7pPr marL="914400" algn="ctr" rtl="0" eaLnBrk="0" fontAlgn="base" hangingPunct="0">
              <a:spcBef>
                <a:spcPct val="0"/>
              </a:spcBef>
              <a:spcAft>
                <a:spcPct val="0"/>
              </a:spcAft>
              <a:defRPr kumimoji="1" sz="3200" b="1">
                <a:solidFill>
                  <a:schemeClr val="tx2"/>
                </a:solidFill>
                <a:latin typeface="Comic Sans MS" pitchFamily="66" charset="0"/>
              </a:defRPr>
            </a:lvl7pPr>
            <a:lvl8pPr marL="1371600" algn="ctr" rtl="0" eaLnBrk="0" fontAlgn="base" hangingPunct="0">
              <a:spcBef>
                <a:spcPct val="0"/>
              </a:spcBef>
              <a:spcAft>
                <a:spcPct val="0"/>
              </a:spcAft>
              <a:defRPr kumimoji="1" sz="3200" b="1">
                <a:solidFill>
                  <a:schemeClr val="tx2"/>
                </a:solidFill>
                <a:latin typeface="Comic Sans MS" pitchFamily="66" charset="0"/>
              </a:defRPr>
            </a:lvl8pPr>
            <a:lvl9pPr marL="1828800" algn="ctr" rtl="0" eaLnBrk="0" fontAlgn="base" hangingPunct="0">
              <a:spcBef>
                <a:spcPct val="0"/>
              </a:spcBef>
              <a:spcAft>
                <a:spcPct val="0"/>
              </a:spcAft>
              <a:defRPr kumimoji="1" sz="3200" b="1">
                <a:solidFill>
                  <a:schemeClr val="tx2"/>
                </a:solidFill>
                <a:latin typeface="Comic Sans MS" pitchFamily="66" charset="0"/>
              </a:defRPr>
            </a:lvl9pPr>
          </a:lstStyle>
          <a:p>
            <a:r>
              <a:rPr lang="en-US" sz="3733" dirty="0">
                <a:latin typeface="Calibri"/>
                <a:cs typeface="Calibri"/>
              </a:rPr>
              <a:t>Types of Learning</a:t>
            </a:r>
          </a:p>
        </p:txBody>
      </p:sp>
      <p:sp>
        <p:nvSpPr>
          <p:cNvPr id="4" name="Content Placeholder 1">
            <a:extLst>
              <a:ext uri="{FF2B5EF4-FFF2-40B4-BE49-F238E27FC236}">
                <a16:creationId xmlns:a16="http://schemas.microsoft.com/office/drawing/2014/main" id="{1D2A2099-7DC4-4B11-F32D-0FED24675EFB}"/>
              </a:ext>
            </a:extLst>
          </p:cNvPr>
          <p:cNvSpPr txBox="1">
            <a:spLocks/>
          </p:cNvSpPr>
          <p:nvPr/>
        </p:nvSpPr>
        <p:spPr bwMode="auto">
          <a:xfrm>
            <a:off x="4868733" y="950568"/>
            <a:ext cx="2195915" cy="665205"/>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257168" indent="-257168"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557199" indent="-214308" algn="l" rtl="0" eaLnBrk="0" fontAlgn="base" hangingPunct="0">
              <a:lnSpc>
                <a:spcPct val="120000"/>
              </a:lnSpc>
              <a:spcBef>
                <a:spcPct val="20000"/>
              </a:spcBef>
              <a:spcAft>
                <a:spcPct val="0"/>
              </a:spcAft>
              <a:buChar char="–"/>
              <a:defRPr kumimoji="1" sz="1500">
                <a:solidFill>
                  <a:schemeClr val="tx1"/>
                </a:solidFill>
                <a:latin typeface="Calibri" pitchFamily="34" charset="0"/>
                <a:cs typeface="Calibri" pitchFamily="34" charset="0"/>
              </a:defRPr>
            </a:lvl2pPr>
            <a:lvl3pPr marL="857228"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3pPr>
            <a:lvl4pPr marL="1200120"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4pPr>
            <a:lvl5pPr marL="1543012"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5pPr>
            <a:lvl6pPr marL="1885903" indent="-171446" algn="l" rtl="0" eaLnBrk="0" fontAlgn="base" hangingPunct="0">
              <a:spcBef>
                <a:spcPct val="20000"/>
              </a:spcBef>
              <a:spcAft>
                <a:spcPct val="0"/>
              </a:spcAft>
              <a:buChar char="•"/>
              <a:defRPr kumimoji="1" sz="1200">
                <a:solidFill>
                  <a:schemeClr val="tx1"/>
                </a:solidFill>
                <a:latin typeface="+mn-lt"/>
              </a:defRPr>
            </a:lvl6pPr>
            <a:lvl7pPr marL="2228795" indent="-171446" algn="l" rtl="0" eaLnBrk="0" fontAlgn="base" hangingPunct="0">
              <a:spcBef>
                <a:spcPct val="20000"/>
              </a:spcBef>
              <a:spcAft>
                <a:spcPct val="0"/>
              </a:spcAft>
              <a:buChar char="•"/>
              <a:defRPr kumimoji="1" sz="1200">
                <a:solidFill>
                  <a:schemeClr val="tx1"/>
                </a:solidFill>
                <a:latin typeface="+mn-lt"/>
              </a:defRPr>
            </a:lvl7pPr>
            <a:lvl8pPr marL="2571686" indent="-171446" algn="l" rtl="0" eaLnBrk="0" fontAlgn="base" hangingPunct="0">
              <a:spcBef>
                <a:spcPct val="20000"/>
              </a:spcBef>
              <a:spcAft>
                <a:spcPct val="0"/>
              </a:spcAft>
              <a:buChar char="•"/>
              <a:defRPr kumimoji="1" sz="1200">
                <a:solidFill>
                  <a:schemeClr val="tx1"/>
                </a:solidFill>
                <a:latin typeface="+mn-lt"/>
              </a:defRPr>
            </a:lvl8pPr>
            <a:lvl9pPr marL="2914577" indent="-171446" algn="l" rtl="0" eaLnBrk="0" fontAlgn="base" hangingPunct="0">
              <a:spcBef>
                <a:spcPct val="20000"/>
              </a:spcBef>
              <a:spcAft>
                <a:spcPct val="0"/>
              </a:spcAft>
              <a:buChar char="•"/>
              <a:defRPr kumimoji="1" sz="1200">
                <a:solidFill>
                  <a:schemeClr val="tx1"/>
                </a:solidFill>
                <a:latin typeface="+mn-lt"/>
              </a:defRPr>
            </a:lvl9pPr>
          </a:lstStyle>
          <a:p>
            <a:pPr marL="0" indent="0" algn="ctr">
              <a:lnSpc>
                <a:spcPct val="100000"/>
              </a:lnSpc>
              <a:spcBef>
                <a:spcPts val="0"/>
              </a:spcBef>
              <a:spcAft>
                <a:spcPts val="1200"/>
              </a:spcAft>
              <a:buNone/>
            </a:pPr>
            <a:r>
              <a:rPr lang="en-US" sz="3600" b="0" kern="0" dirty="0">
                <a:latin typeface="Calibri"/>
                <a:cs typeface="Calibri"/>
              </a:rPr>
              <a:t>Learning</a:t>
            </a:r>
          </a:p>
        </p:txBody>
      </p:sp>
      <p:cxnSp>
        <p:nvCxnSpPr>
          <p:cNvPr id="8" name="Straight Connector 7">
            <a:extLst>
              <a:ext uri="{FF2B5EF4-FFF2-40B4-BE49-F238E27FC236}">
                <a16:creationId xmlns:a16="http://schemas.microsoft.com/office/drawing/2014/main" id="{80E910E8-5AAB-ADBE-70C1-2618F4179CB7}"/>
              </a:ext>
            </a:extLst>
          </p:cNvPr>
          <p:cNvCxnSpPr>
            <a:cxnSpLocks/>
          </p:cNvCxnSpPr>
          <p:nvPr/>
        </p:nvCxnSpPr>
        <p:spPr bwMode="auto">
          <a:xfrm flipH="1">
            <a:off x="2959330" y="1615773"/>
            <a:ext cx="3007360" cy="0"/>
          </a:xfrm>
          <a:prstGeom prst="line">
            <a:avLst/>
          </a:prstGeom>
          <a:solidFill>
            <a:schemeClr val="accent1"/>
          </a:solidFill>
          <a:ln w="38100" cap="sq"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BFC84B5A-B71E-6082-F2A4-6DC7AD994D00}"/>
              </a:ext>
            </a:extLst>
          </p:cNvPr>
          <p:cNvCxnSpPr>
            <a:cxnSpLocks/>
          </p:cNvCxnSpPr>
          <p:nvPr/>
        </p:nvCxnSpPr>
        <p:spPr bwMode="auto">
          <a:xfrm>
            <a:off x="2959330" y="1615773"/>
            <a:ext cx="0" cy="412496"/>
          </a:xfrm>
          <a:prstGeom prst="line">
            <a:avLst/>
          </a:prstGeom>
          <a:solidFill>
            <a:schemeClr val="accent1"/>
          </a:solidFill>
          <a:ln w="38100" cap="sq"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9A8309AC-0EFF-96EC-D561-1F96D7033ADE}"/>
              </a:ext>
            </a:extLst>
          </p:cNvPr>
          <p:cNvCxnSpPr>
            <a:cxnSpLocks/>
          </p:cNvCxnSpPr>
          <p:nvPr/>
        </p:nvCxnSpPr>
        <p:spPr bwMode="auto">
          <a:xfrm>
            <a:off x="8997140" y="1615773"/>
            <a:ext cx="0" cy="412496"/>
          </a:xfrm>
          <a:prstGeom prst="line">
            <a:avLst/>
          </a:prstGeom>
          <a:solidFill>
            <a:schemeClr val="accent1"/>
          </a:solidFill>
          <a:ln w="38100" cap="sq" cmpd="sng" algn="ctr">
            <a:solidFill>
              <a:schemeClr val="tx1"/>
            </a:solidFill>
            <a:prstDash val="solid"/>
            <a:round/>
            <a:headEnd type="none" w="med" len="med"/>
            <a:tailEnd type="none" w="med" len="med"/>
          </a:ln>
          <a:effectLst/>
        </p:spPr>
      </p:cxnSp>
      <p:sp>
        <p:nvSpPr>
          <p:cNvPr id="17" name="Content Placeholder 1">
            <a:extLst>
              <a:ext uri="{FF2B5EF4-FFF2-40B4-BE49-F238E27FC236}">
                <a16:creationId xmlns:a16="http://schemas.microsoft.com/office/drawing/2014/main" id="{18E38DED-B71F-C5BF-84FE-D0F799EA3E80}"/>
              </a:ext>
            </a:extLst>
          </p:cNvPr>
          <p:cNvSpPr txBox="1">
            <a:spLocks/>
          </p:cNvSpPr>
          <p:nvPr/>
        </p:nvSpPr>
        <p:spPr bwMode="auto">
          <a:xfrm>
            <a:off x="1827537" y="2028269"/>
            <a:ext cx="2263586" cy="568684"/>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257168" indent="-257168"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557199" indent="-214308" algn="l" rtl="0" eaLnBrk="0" fontAlgn="base" hangingPunct="0">
              <a:lnSpc>
                <a:spcPct val="120000"/>
              </a:lnSpc>
              <a:spcBef>
                <a:spcPct val="20000"/>
              </a:spcBef>
              <a:spcAft>
                <a:spcPct val="0"/>
              </a:spcAft>
              <a:buChar char="–"/>
              <a:defRPr kumimoji="1" sz="1500">
                <a:solidFill>
                  <a:schemeClr val="tx1"/>
                </a:solidFill>
                <a:latin typeface="Calibri" pitchFamily="34" charset="0"/>
                <a:cs typeface="Calibri" pitchFamily="34" charset="0"/>
              </a:defRPr>
            </a:lvl2pPr>
            <a:lvl3pPr marL="857228"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3pPr>
            <a:lvl4pPr marL="1200120"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4pPr>
            <a:lvl5pPr marL="1543012"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5pPr>
            <a:lvl6pPr marL="1885903" indent="-171446" algn="l" rtl="0" eaLnBrk="0" fontAlgn="base" hangingPunct="0">
              <a:spcBef>
                <a:spcPct val="20000"/>
              </a:spcBef>
              <a:spcAft>
                <a:spcPct val="0"/>
              </a:spcAft>
              <a:buChar char="•"/>
              <a:defRPr kumimoji="1" sz="1200">
                <a:solidFill>
                  <a:schemeClr val="tx1"/>
                </a:solidFill>
                <a:latin typeface="+mn-lt"/>
              </a:defRPr>
            </a:lvl6pPr>
            <a:lvl7pPr marL="2228795" indent="-171446" algn="l" rtl="0" eaLnBrk="0" fontAlgn="base" hangingPunct="0">
              <a:spcBef>
                <a:spcPct val="20000"/>
              </a:spcBef>
              <a:spcAft>
                <a:spcPct val="0"/>
              </a:spcAft>
              <a:buChar char="•"/>
              <a:defRPr kumimoji="1" sz="1200">
                <a:solidFill>
                  <a:schemeClr val="tx1"/>
                </a:solidFill>
                <a:latin typeface="+mn-lt"/>
              </a:defRPr>
            </a:lvl7pPr>
            <a:lvl8pPr marL="2571686" indent="-171446" algn="l" rtl="0" eaLnBrk="0" fontAlgn="base" hangingPunct="0">
              <a:spcBef>
                <a:spcPct val="20000"/>
              </a:spcBef>
              <a:spcAft>
                <a:spcPct val="0"/>
              </a:spcAft>
              <a:buChar char="•"/>
              <a:defRPr kumimoji="1" sz="1200">
                <a:solidFill>
                  <a:schemeClr val="tx1"/>
                </a:solidFill>
                <a:latin typeface="+mn-lt"/>
              </a:defRPr>
            </a:lvl8pPr>
            <a:lvl9pPr marL="2914577" indent="-171446" algn="l" rtl="0" eaLnBrk="0" fontAlgn="base" hangingPunct="0">
              <a:spcBef>
                <a:spcPct val="20000"/>
              </a:spcBef>
              <a:spcAft>
                <a:spcPct val="0"/>
              </a:spcAft>
              <a:buChar char="•"/>
              <a:defRPr kumimoji="1" sz="1200">
                <a:solidFill>
                  <a:schemeClr val="tx1"/>
                </a:solidFill>
                <a:latin typeface="+mn-lt"/>
              </a:defRPr>
            </a:lvl9pPr>
          </a:lstStyle>
          <a:p>
            <a:pPr marL="0" indent="0" algn="ctr">
              <a:lnSpc>
                <a:spcPct val="100000"/>
              </a:lnSpc>
              <a:spcBef>
                <a:spcPts val="0"/>
              </a:spcBef>
              <a:spcAft>
                <a:spcPts val="1200"/>
              </a:spcAft>
              <a:buNone/>
            </a:pPr>
            <a:r>
              <a:rPr lang="en-US" sz="2800" b="0" kern="0" dirty="0">
                <a:solidFill>
                  <a:srgbClr val="00B050"/>
                </a:solidFill>
                <a:latin typeface="Calibri"/>
                <a:cs typeface="Calibri"/>
              </a:rPr>
              <a:t>Supervised</a:t>
            </a:r>
          </a:p>
        </p:txBody>
      </p:sp>
      <p:sp>
        <p:nvSpPr>
          <p:cNvPr id="18" name="Content Placeholder 1">
            <a:extLst>
              <a:ext uri="{FF2B5EF4-FFF2-40B4-BE49-F238E27FC236}">
                <a16:creationId xmlns:a16="http://schemas.microsoft.com/office/drawing/2014/main" id="{C957F8F9-E6C6-3152-E2B7-0D953713695C}"/>
              </a:ext>
            </a:extLst>
          </p:cNvPr>
          <p:cNvSpPr txBox="1">
            <a:spLocks/>
          </p:cNvSpPr>
          <p:nvPr/>
        </p:nvSpPr>
        <p:spPr bwMode="auto">
          <a:xfrm>
            <a:off x="7842257" y="2028269"/>
            <a:ext cx="2263586" cy="568684"/>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257168" indent="-257168"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557199" indent="-214308" algn="l" rtl="0" eaLnBrk="0" fontAlgn="base" hangingPunct="0">
              <a:lnSpc>
                <a:spcPct val="120000"/>
              </a:lnSpc>
              <a:spcBef>
                <a:spcPct val="20000"/>
              </a:spcBef>
              <a:spcAft>
                <a:spcPct val="0"/>
              </a:spcAft>
              <a:buChar char="–"/>
              <a:defRPr kumimoji="1" sz="1500">
                <a:solidFill>
                  <a:schemeClr val="tx1"/>
                </a:solidFill>
                <a:latin typeface="Calibri" pitchFamily="34" charset="0"/>
                <a:cs typeface="Calibri" pitchFamily="34" charset="0"/>
              </a:defRPr>
            </a:lvl2pPr>
            <a:lvl3pPr marL="857228"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3pPr>
            <a:lvl4pPr marL="1200120"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4pPr>
            <a:lvl5pPr marL="1543012"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5pPr>
            <a:lvl6pPr marL="1885903" indent="-171446" algn="l" rtl="0" eaLnBrk="0" fontAlgn="base" hangingPunct="0">
              <a:spcBef>
                <a:spcPct val="20000"/>
              </a:spcBef>
              <a:spcAft>
                <a:spcPct val="0"/>
              </a:spcAft>
              <a:buChar char="•"/>
              <a:defRPr kumimoji="1" sz="1200">
                <a:solidFill>
                  <a:schemeClr val="tx1"/>
                </a:solidFill>
                <a:latin typeface="+mn-lt"/>
              </a:defRPr>
            </a:lvl6pPr>
            <a:lvl7pPr marL="2228795" indent="-171446" algn="l" rtl="0" eaLnBrk="0" fontAlgn="base" hangingPunct="0">
              <a:spcBef>
                <a:spcPct val="20000"/>
              </a:spcBef>
              <a:spcAft>
                <a:spcPct val="0"/>
              </a:spcAft>
              <a:buChar char="•"/>
              <a:defRPr kumimoji="1" sz="1200">
                <a:solidFill>
                  <a:schemeClr val="tx1"/>
                </a:solidFill>
                <a:latin typeface="+mn-lt"/>
              </a:defRPr>
            </a:lvl7pPr>
            <a:lvl8pPr marL="2571686" indent="-171446" algn="l" rtl="0" eaLnBrk="0" fontAlgn="base" hangingPunct="0">
              <a:spcBef>
                <a:spcPct val="20000"/>
              </a:spcBef>
              <a:spcAft>
                <a:spcPct val="0"/>
              </a:spcAft>
              <a:buChar char="•"/>
              <a:defRPr kumimoji="1" sz="1200">
                <a:solidFill>
                  <a:schemeClr val="tx1"/>
                </a:solidFill>
                <a:latin typeface="+mn-lt"/>
              </a:defRPr>
            </a:lvl8pPr>
            <a:lvl9pPr marL="2914577" indent="-171446" algn="l" rtl="0" eaLnBrk="0" fontAlgn="base" hangingPunct="0">
              <a:spcBef>
                <a:spcPct val="20000"/>
              </a:spcBef>
              <a:spcAft>
                <a:spcPct val="0"/>
              </a:spcAft>
              <a:buChar char="•"/>
              <a:defRPr kumimoji="1" sz="1200">
                <a:solidFill>
                  <a:schemeClr val="tx1"/>
                </a:solidFill>
                <a:latin typeface="+mn-lt"/>
              </a:defRPr>
            </a:lvl9pPr>
          </a:lstStyle>
          <a:p>
            <a:pPr marL="0" indent="0" algn="ctr">
              <a:lnSpc>
                <a:spcPct val="100000"/>
              </a:lnSpc>
              <a:spcBef>
                <a:spcPts val="0"/>
              </a:spcBef>
              <a:spcAft>
                <a:spcPts val="1200"/>
              </a:spcAft>
              <a:buNone/>
            </a:pPr>
            <a:r>
              <a:rPr lang="en-US" sz="2800" b="0" kern="0" dirty="0">
                <a:solidFill>
                  <a:srgbClr val="7030A0"/>
                </a:solidFill>
                <a:latin typeface="Calibri"/>
                <a:cs typeface="Calibri"/>
              </a:rPr>
              <a:t>Unsupervised</a:t>
            </a:r>
          </a:p>
        </p:txBody>
      </p:sp>
      <p:cxnSp>
        <p:nvCxnSpPr>
          <p:cNvPr id="3" name="Straight Connector 2">
            <a:extLst>
              <a:ext uri="{FF2B5EF4-FFF2-40B4-BE49-F238E27FC236}">
                <a16:creationId xmlns:a16="http://schemas.microsoft.com/office/drawing/2014/main" id="{16CD2B9F-3CD3-DAF8-EFBB-061EF174B741}"/>
              </a:ext>
            </a:extLst>
          </p:cNvPr>
          <p:cNvCxnSpPr>
            <a:cxnSpLocks/>
          </p:cNvCxnSpPr>
          <p:nvPr/>
        </p:nvCxnSpPr>
        <p:spPr bwMode="auto">
          <a:xfrm flipH="1">
            <a:off x="5966690" y="1615773"/>
            <a:ext cx="3007360" cy="0"/>
          </a:xfrm>
          <a:prstGeom prst="line">
            <a:avLst/>
          </a:prstGeom>
          <a:solidFill>
            <a:schemeClr val="accent1"/>
          </a:solidFill>
          <a:ln w="38100" cap="sq" cmpd="sng" algn="ctr">
            <a:solidFill>
              <a:schemeClr val="tx1"/>
            </a:solidFill>
            <a:prstDash val="solid"/>
            <a:round/>
            <a:headEnd type="none" w="med" len="med"/>
            <a:tailEnd type="none" w="med" len="med"/>
          </a:ln>
          <a:effectLst/>
        </p:spPr>
      </p:cxnSp>
      <p:pic>
        <p:nvPicPr>
          <p:cNvPr id="1032" name="Picture 8" descr="Supervised machine learning">
            <a:extLst>
              <a:ext uri="{FF2B5EF4-FFF2-40B4-BE49-F238E27FC236}">
                <a16:creationId xmlns:a16="http://schemas.microsoft.com/office/drawing/2014/main" id="{18EF56F5-3898-187B-64FB-6C2A6D251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87" y="2789328"/>
            <a:ext cx="559354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91AC9B1F-581A-F888-3296-9AA6B0C0E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7872" y="2871624"/>
            <a:ext cx="5448887" cy="303580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CD51097-1494-3050-728F-781D1DF47546}"/>
              </a:ext>
            </a:extLst>
          </p:cNvPr>
          <p:cNvSpPr/>
          <p:nvPr/>
        </p:nvSpPr>
        <p:spPr>
          <a:xfrm>
            <a:off x="477369" y="6395182"/>
            <a:ext cx="11237262" cy="307777"/>
          </a:xfrm>
          <a:prstGeom prst="rect">
            <a:avLst/>
          </a:prstGeom>
        </p:spPr>
        <p:txBody>
          <a:bodyPr wrap="square">
            <a:spAutoFit/>
          </a:bodyPr>
          <a:lstStyle>
            <a:defPPr>
              <a:defRPr lang="en-US"/>
            </a:defPPr>
            <a:lvl1pPr algn="l" rtl="0" fontAlgn="base">
              <a:spcBef>
                <a:spcPct val="0"/>
              </a:spcBef>
              <a:spcAft>
                <a:spcPct val="0"/>
              </a:spcAft>
              <a:defRPr sz="1600" b="1" kern="1200">
                <a:solidFill>
                  <a:schemeClr val="tx1"/>
                </a:solidFill>
                <a:latin typeface="Comic Sans MS" pitchFamily="66" charset="0"/>
                <a:ea typeface="+mn-ea"/>
                <a:cs typeface="+mn-cs"/>
              </a:defRPr>
            </a:lvl1pPr>
            <a:lvl2pPr marL="457200" algn="l" rtl="0" fontAlgn="base">
              <a:spcBef>
                <a:spcPct val="0"/>
              </a:spcBef>
              <a:spcAft>
                <a:spcPct val="0"/>
              </a:spcAft>
              <a:defRPr sz="1600" b="1" kern="1200">
                <a:solidFill>
                  <a:schemeClr val="tx1"/>
                </a:solidFill>
                <a:latin typeface="Comic Sans MS" pitchFamily="66" charset="0"/>
                <a:ea typeface="+mn-ea"/>
                <a:cs typeface="+mn-cs"/>
              </a:defRPr>
            </a:lvl2pPr>
            <a:lvl3pPr marL="914400" algn="l" rtl="0" fontAlgn="base">
              <a:spcBef>
                <a:spcPct val="0"/>
              </a:spcBef>
              <a:spcAft>
                <a:spcPct val="0"/>
              </a:spcAft>
              <a:defRPr sz="1600" b="1" kern="1200">
                <a:solidFill>
                  <a:schemeClr val="tx1"/>
                </a:solidFill>
                <a:latin typeface="Comic Sans MS" pitchFamily="66" charset="0"/>
                <a:ea typeface="+mn-ea"/>
                <a:cs typeface="+mn-cs"/>
              </a:defRPr>
            </a:lvl3pPr>
            <a:lvl4pPr marL="1371600" algn="l" rtl="0" fontAlgn="base">
              <a:spcBef>
                <a:spcPct val="0"/>
              </a:spcBef>
              <a:spcAft>
                <a:spcPct val="0"/>
              </a:spcAft>
              <a:defRPr sz="1600" b="1" kern="1200">
                <a:solidFill>
                  <a:schemeClr val="tx1"/>
                </a:solidFill>
                <a:latin typeface="Comic Sans MS" pitchFamily="66" charset="0"/>
                <a:ea typeface="+mn-ea"/>
                <a:cs typeface="+mn-cs"/>
              </a:defRPr>
            </a:lvl4pPr>
            <a:lvl5pPr marL="1828800" algn="l" rtl="0" fontAlgn="base">
              <a:spcBef>
                <a:spcPct val="0"/>
              </a:spcBef>
              <a:spcAft>
                <a:spcPct val="0"/>
              </a:spcAft>
              <a:defRPr sz="1600" b="1" kern="1200">
                <a:solidFill>
                  <a:schemeClr val="tx1"/>
                </a:solidFill>
                <a:latin typeface="Comic Sans MS" pitchFamily="66" charset="0"/>
                <a:ea typeface="+mn-ea"/>
                <a:cs typeface="+mn-cs"/>
              </a:defRPr>
            </a:lvl5pPr>
            <a:lvl6pPr marL="2286000" algn="l" defTabSz="914400" rtl="0" eaLnBrk="1" latinLnBrk="0" hangingPunct="1">
              <a:defRPr sz="1600" b="1" kern="1200">
                <a:solidFill>
                  <a:schemeClr val="tx1"/>
                </a:solidFill>
                <a:latin typeface="Comic Sans MS" pitchFamily="66" charset="0"/>
                <a:ea typeface="+mn-ea"/>
                <a:cs typeface="+mn-cs"/>
              </a:defRPr>
            </a:lvl6pPr>
            <a:lvl7pPr marL="2743200" algn="l" defTabSz="914400" rtl="0" eaLnBrk="1" latinLnBrk="0" hangingPunct="1">
              <a:defRPr sz="1600" b="1" kern="1200">
                <a:solidFill>
                  <a:schemeClr val="tx1"/>
                </a:solidFill>
                <a:latin typeface="Comic Sans MS" pitchFamily="66" charset="0"/>
                <a:ea typeface="+mn-ea"/>
                <a:cs typeface="+mn-cs"/>
              </a:defRPr>
            </a:lvl7pPr>
            <a:lvl8pPr marL="3200400" algn="l" defTabSz="914400" rtl="0" eaLnBrk="1" latinLnBrk="0" hangingPunct="1">
              <a:defRPr sz="1600" b="1" kern="1200">
                <a:solidFill>
                  <a:schemeClr val="tx1"/>
                </a:solidFill>
                <a:latin typeface="Comic Sans MS" pitchFamily="66" charset="0"/>
                <a:ea typeface="+mn-ea"/>
                <a:cs typeface="+mn-cs"/>
              </a:defRPr>
            </a:lvl8pPr>
            <a:lvl9pPr marL="3657600" algn="l" defTabSz="914400" rtl="0" eaLnBrk="1" latinLnBrk="0" hangingPunct="1">
              <a:defRPr sz="1600" b="1" kern="1200">
                <a:solidFill>
                  <a:schemeClr val="tx1"/>
                </a:solidFill>
                <a:latin typeface="Comic Sans MS" pitchFamily="66" charset="0"/>
                <a:ea typeface="+mn-ea"/>
                <a:cs typeface="+mn-cs"/>
              </a:defRPr>
            </a:lvl9pPr>
          </a:lstStyle>
          <a:p>
            <a:r>
              <a:rPr lang="en-US" sz="1400" dirty="0">
                <a:latin typeface="+mn-lt"/>
              </a:rPr>
              <a:t>Courtesy: </a:t>
            </a:r>
            <a:r>
              <a:rPr lang="en-US" sz="1400" b="0" dirty="0">
                <a:latin typeface="+mn-lt"/>
                <a:hlinkClick r:id="rId5"/>
              </a:rPr>
              <a:t>https://bigdata-madesimple.com/machine-learning-explained-understanding-supervised-unsupervised-and-reinforcement-learning/</a:t>
            </a:r>
            <a:r>
              <a:rPr lang="en-US" sz="1400" b="0" dirty="0">
                <a:latin typeface="+mn-lt"/>
              </a:rPr>
              <a:t> </a:t>
            </a:r>
          </a:p>
        </p:txBody>
      </p:sp>
    </p:spTree>
    <p:extLst>
      <p:ext uri="{BB962C8B-B14F-4D97-AF65-F5344CB8AC3E}">
        <p14:creationId xmlns:p14="http://schemas.microsoft.com/office/powerpoint/2010/main" val="1528722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
            <a:extLst>
              <a:ext uri="{FF2B5EF4-FFF2-40B4-BE49-F238E27FC236}">
                <a16:creationId xmlns:a16="http://schemas.microsoft.com/office/drawing/2014/main" id="{351F7BCE-A86D-6C6A-C1A7-9D289F50C637}"/>
              </a:ext>
            </a:extLst>
          </p:cNvPr>
          <p:cNvSpPr>
            <a:spLocks noGrp="1"/>
          </p:cNvSpPr>
          <p:nvPr/>
        </p:nvSpPr>
        <p:spPr>
          <a:xfrm>
            <a:off x="406401" y="177800"/>
            <a:ext cx="10795460" cy="772768"/>
          </a:xfrm>
          <a:prstGeom prst="rect">
            <a:avLst/>
          </a:prstGeom>
        </p:spPr>
        <p:txBody>
          <a:bodyPr lIns="121920" tIns="60960" rIns="121920" bIns="60960" anchor="t"/>
          <a:lstStyle>
            <a:lvl1pPr algn="l" rtl="0" eaLnBrk="0" fontAlgn="base" hangingPunct="0">
              <a:spcBef>
                <a:spcPct val="0"/>
              </a:spcBef>
              <a:spcAft>
                <a:spcPct val="0"/>
              </a:spcAft>
              <a:defRPr kumimoji="1" sz="2800" b="1">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200" algn="ctr" rtl="0" eaLnBrk="0" fontAlgn="base" hangingPunct="0">
              <a:spcBef>
                <a:spcPct val="0"/>
              </a:spcBef>
              <a:spcAft>
                <a:spcPct val="0"/>
              </a:spcAft>
              <a:defRPr kumimoji="1" sz="3200" b="1">
                <a:solidFill>
                  <a:schemeClr val="tx2"/>
                </a:solidFill>
                <a:latin typeface="Comic Sans MS" pitchFamily="66" charset="0"/>
              </a:defRPr>
            </a:lvl6pPr>
            <a:lvl7pPr marL="914400" algn="ctr" rtl="0" eaLnBrk="0" fontAlgn="base" hangingPunct="0">
              <a:spcBef>
                <a:spcPct val="0"/>
              </a:spcBef>
              <a:spcAft>
                <a:spcPct val="0"/>
              </a:spcAft>
              <a:defRPr kumimoji="1" sz="3200" b="1">
                <a:solidFill>
                  <a:schemeClr val="tx2"/>
                </a:solidFill>
                <a:latin typeface="Comic Sans MS" pitchFamily="66" charset="0"/>
              </a:defRPr>
            </a:lvl7pPr>
            <a:lvl8pPr marL="1371600" algn="ctr" rtl="0" eaLnBrk="0" fontAlgn="base" hangingPunct="0">
              <a:spcBef>
                <a:spcPct val="0"/>
              </a:spcBef>
              <a:spcAft>
                <a:spcPct val="0"/>
              </a:spcAft>
              <a:defRPr kumimoji="1" sz="3200" b="1">
                <a:solidFill>
                  <a:schemeClr val="tx2"/>
                </a:solidFill>
                <a:latin typeface="Comic Sans MS" pitchFamily="66" charset="0"/>
              </a:defRPr>
            </a:lvl8pPr>
            <a:lvl9pPr marL="1828800" algn="ctr" rtl="0" eaLnBrk="0" fontAlgn="base" hangingPunct="0">
              <a:spcBef>
                <a:spcPct val="0"/>
              </a:spcBef>
              <a:spcAft>
                <a:spcPct val="0"/>
              </a:spcAft>
              <a:defRPr kumimoji="1" sz="3200" b="1">
                <a:solidFill>
                  <a:schemeClr val="tx2"/>
                </a:solidFill>
                <a:latin typeface="Comic Sans MS" pitchFamily="66" charset="0"/>
              </a:defRPr>
            </a:lvl9pPr>
          </a:lstStyle>
          <a:p>
            <a:r>
              <a:rPr lang="en-US" sz="3733" dirty="0">
                <a:latin typeface="Calibri"/>
                <a:cs typeface="Calibri"/>
              </a:rPr>
              <a:t>Types of Learning</a:t>
            </a:r>
          </a:p>
        </p:txBody>
      </p:sp>
      <p:sp>
        <p:nvSpPr>
          <p:cNvPr id="4" name="Content Placeholder 1">
            <a:extLst>
              <a:ext uri="{FF2B5EF4-FFF2-40B4-BE49-F238E27FC236}">
                <a16:creationId xmlns:a16="http://schemas.microsoft.com/office/drawing/2014/main" id="{1D2A2099-7DC4-4B11-F32D-0FED24675EFB}"/>
              </a:ext>
            </a:extLst>
          </p:cNvPr>
          <p:cNvSpPr txBox="1">
            <a:spLocks/>
          </p:cNvSpPr>
          <p:nvPr/>
        </p:nvSpPr>
        <p:spPr bwMode="auto">
          <a:xfrm>
            <a:off x="4868733" y="950568"/>
            <a:ext cx="2195915" cy="665205"/>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257168" indent="-257168"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557199" indent="-214308" algn="l" rtl="0" eaLnBrk="0" fontAlgn="base" hangingPunct="0">
              <a:lnSpc>
                <a:spcPct val="120000"/>
              </a:lnSpc>
              <a:spcBef>
                <a:spcPct val="20000"/>
              </a:spcBef>
              <a:spcAft>
                <a:spcPct val="0"/>
              </a:spcAft>
              <a:buChar char="–"/>
              <a:defRPr kumimoji="1" sz="1500">
                <a:solidFill>
                  <a:schemeClr val="tx1"/>
                </a:solidFill>
                <a:latin typeface="Calibri" pitchFamily="34" charset="0"/>
                <a:cs typeface="Calibri" pitchFamily="34" charset="0"/>
              </a:defRPr>
            </a:lvl2pPr>
            <a:lvl3pPr marL="857228"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3pPr>
            <a:lvl4pPr marL="1200120"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4pPr>
            <a:lvl5pPr marL="1543012"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5pPr>
            <a:lvl6pPr marL="1885903" indent="-171446" algn="l" rtl="0" eaLnBrk="0" fontAlgn="base" hangingPunct="0">
              <a:spcBef>
                <a:spcPct val="20000"/>
              </a:spcBef>
              <a:spcAft>
                <a:spcPct val="0"/>
              </a:spcAft>
              <a:buChar char="•"/>
              <a:defRPr kumimoji="1" sz="1200">
                <a:solidFill>
                  <a:schemeClr val="tx1"/>
                </a:solidFill>
                <a:latin typeface="+mn-lt"/>
              </a:defRPr>
            </a:lvl6pPr>
            <a:lvl7pPr marL="2228795" indent="-171446" algn="l" rtl="0" eaLnBrk="0" fontAlgn="base" hangingPunct="0">
              <a:spcBef>
                <a:spcPct val="20000"/>
              </a:spcBef>
              <a:spcAft>
                <a:spcPct val="0"/>
              </a:spcAft>
              <a:buChar char="•"/>
              <a:defRPr kumimoji="1" sz="1200">
                <a:solidFill>
                  <a:schemeClr val="tx1"/>
                </a:solidFill>
                <a:latin typeface="+mn-lt"/>
              </a:defRPr>
            </a:lvl7pPr>
            <a:lvl8pPr marL="2571686" indent="-171446" algn="l" rtl="0" eaLnBrk="0" fontAlgn="base" hangingPunct="0">
              <a:spcBef>
                <a:spcPct val="20000"/>
              </a:spcBef>
              <a:spcAft>
                <a:spcPct val="0"/>
              </a:spcAft>
              <a:buChar char="•"/>
              <a:defRPr kumimoji="1" sz="1200">
                <a:solidFill>
                  <a:schemeClr val="tx1"/>
                </a:solidFill>
                <a:latin typeface="+mn-lt"/>
              </a:defRPr>
            </a:lvl8pPr>
            <a:lvl9pPr marL="2914577" indent="-171446" algn="l" rtl="0" eaLnBrk="0" fontAlgn="base" hangingPunct="0">
              <a:spcBef>
                <a:spcPct val="20000"/>
              </a:spcBef>
              <a:spcAft>
                <a:spcPct val="0"/>
              </a:spcAft>
              <a:buChar char="•"/>
              <a:defRPr kumimoji="1" sz="1200">
                <a:solidFill>
                  <a:schemeClr val="tx1"/>
                </a:solidFill>
                <a:latin typeface="+mn-lt"/>
              </a:defRPr>
            </a:lvl9pPr>
          </a:lstStyle>
          <a:p>
            <a:pPr marL="0" indent="0" algn="ctr">
              <a:lnSpc>
                <a:spcPct val="100000"/>
              </a:lnSpc>
              <a:spcBef>
                <a:spcPts val="0"/>
              </a:spcBef>
              <a:spcAft>
                <a:spcPts val="1200"/>
              </a:spcAft>
              <a:buNone/>
            </a:pPr>
            <a:r>
              <a:rPr lang="en-US" sz="3600" b="0" kern="0" dirty="0">
                <a:latin typeface="Calibri"/>
                <a:cs typeface="Calibri"/>
              </a:rPr>
              <a:t>Learning</a:t>
            </a:r>
          </a:p>
        </p:txBody>
      </p:sp>
      <p:cxnSp>
        <p:nvCxnSpPr>
          <p:cNvPr id="8" name="Straight Connector 7">
            <a:extLst>
              <a:ext uri="{FF2B5EF4-FFF2-40B4-BE49-F238E27FC236}">
                <a16:creationId xmlns:a16="http://schemas.microsoft.com/office/drawing/2014/main" id="{80E910E8-5AAB-ADBE-70C1-2618F4179CB7}"/>
              </a:ext>
            </a:extLst>
          </p:cNvPr>
          <p:cNvCxnSpPr>
            <a:cxnSpLocks/>
          </p:cNvCxnSpPr>
          <p:nvPr/>
        </p:nvCxnSpPr>
        <p:spPr bwMode="auto">
          <a:xfrm flipH="1">
            <a:off x="2959330" y="1615773"/>
            <a:ext cx="3007360" cy="0"/>
          </a:xfrm>
          <a:prstGeom prst="line">
            <a:avLst/>
          </a:prstGeom>
          <a:solidFill>
            <a:schemeClr val="accent1"/>
          </a:solidFill>
          <a:ln w="38100" cap="sq"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BFC84B5A-B71E-6082-F2A4-6DC7AD994D00}"/>
              </a:ext>
            </a:extLst>
          </p:cNvPr>
          <p:cNvCxnSpPr>
            <a:cxnSpLocks/>
          </p:cNvCxnSpPr>
          <p:nvPr/>
        </p:nvCxnSpPr>
        <p:spPr bwMode="auto">
          <a:xfrm>
            <a:off x="2959330" y="1615773"/>
            <a:ext cx="0" cy="412496"/>
          </a:xfrm>
          <a:prstGeom prst="line">
            <a:avLst/>
          </a:prstGeom>
          <a:solidFill>
            <a:schemeClr val="accent1"/>
          </a:solidFill>
          <a:ln w="38100" cap="sq"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9A8309AC-0EFF-96EC-D561-1F96D7033ADE}"/>
              </a:ext>
            </a:extLst>
          </p:cNvPr>
          <p:cNvCxnSpPr>
            <a:cxnSpLocks/>
          </p:cNvCxnSpPr>
          <p:nvPr/>
        </p:nvCxnSpPr>
        <p:spPr bwMode="auto">
          <a:xfrm>
            <a:off x="8997140" y="1615773"/>
            <a:ext cx="0" cy="412496"/>
          </a:xfrm>
          <a:prstGeom prst="line">
            <a:avLst/>
          </a:prstGeom>
          <a:solidFill>
            <a:schemeClr val="accent1"/>
          </a:solidFill>
          <a:ln w="38100" cap="sq" cmpd="sng" algn="ctr">
            <a:solidFill>
              <a:schemeClr val="tx1"/>
            </a:solidFill>
            <a:prstDash val="solid"/>
            <a:round/>
            <a:headEnd type="none" w="med" len="med"/>
            <a:tailEnd type="none" w="med" len="med"/>
          </a:ln>
          <a:effectLst/>
        </p:spPr>
      </p:cxnSp>
      <p:sp>
        <p:nvSpPr>
          <p:cNvPr id="17" name="Content Placeholder 1">
            <a:extLst>
              <a:ext uri="{FF2B5EF4-FFF2-40B4-BE49-F238E27FC236}">
                <a16:creationId xmlns:a16="http://schemas.microsoft.com/office/drawing/2014/main" id="{18E38DED-B71F-C5BF-84FE-D0F799EA3E80}"/>
              </a:ext>
            </a:extLst>
          </p:cNvPr>
          <p:cNvSpPr txBox="1">
            <a:spLocks/>
          </p:cNvSpPr>
          <p:nvPr/>
        </p:nvSpPr>
        <p:spPr bwMode="auto">
          <a:xfrm>
            <a:off x="1827537" y="2028269"/>
            <a:ext cx="2263586" cy="568684"/>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257168" indent="-257168"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557199" indent="-214308" algn="l" rtl="0" eaLnBrk="0" fontAlgn="base" hangingPunct="0">
              <a:lnSpc>
                <a:spcPct val="120000"/>
              </a:lnSpc>
              <a:spcBef>
                <a:spcPct val="20000"/>
              </a:spcBef>
              <a:spcAft>
                <a:spcPct val="0"/>
              </a:spcAft>
              <a:buChar char="–"/>
              <a:defRPr kumimoji="1" sz="1500">
                <a:solidFill>
                  <a:schemeClr val="tx1"/>
                </a:solidFill>
                <a:latin typeface="Calibri" pitchFamily="34" charset="0"/>
                <a:cs typeface="Calibri" pitchFamily="34" charset="0"/>
              </a:defRPr>
            </a:lvl2pPr>
            <a:lvl3pPr marL="857228"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3pPr>
            <a:lvl4pPr marL="1200120"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4pPr>
            <a:lvl5pPr marL="1543012"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5pPr>
            <a:lvl6pPr marL="1885903" indent="-171446" algn="l" rtl="0" eaLnBrk="0" fontAlgn="base" hangingPunct="0">
              <a:spcBef>
                <a:spcPct val="20000"/>
              </a:spcBef>
              <a:spcAft>
                <a:spcPct val="0"/>
              </a:spcAft>
              <a:buChar char="•"/>
              <a:defRPr kumimoji="1" sz="1200">
                <a:solidFill>
                  <a:schemeClr val="tx1"/>
                </a:solidFill>
                <a:latin typeface="+mn-lt"/>
              </a:defRPr>
            </a:lvl6pPr>
            <a:lvl7pPr marL="2228795" indent="-171446" algn="l" rtl="0" eaLnBrk="0" fontAlgn="base" hangingPunct="0">
              <a:spcBef>
                <a:spcPct val="20000"/>
              </a:spcBef>
              <a:spcAft>
                <a:spcPct val="0"/>
              </a:spcAft>
              <a:buChar char="•"/>
              <a:defRPr kumimoji="1" sz="1200">
                <a:solidFill>
                  <a:schemeClr val="tx1"/>
                </a:solidFill>
                <a:latin typeface="+mn-lt"/>
              </a:defRPr>
            </a:lvl7pPr>
            <a:lvl8pPr marL="2571686" indent="-171446" algn="l" rtl="0" eaLnBrk="0" fontAlgn="base" hangingPunct="0">
              <a:spcBef>
                <a:spcPct val="20000"/>
              </a:spcBef>
              <a:spcAft>
                <a:spcPct val="0"/>
              </a:spcAft>
              <a:buChar char="•"/>
              <a:defRPr kumimoji="1" sz="1200">
                <a:solidFill>
                  <a:schemeClr val="tx1"/>
                </a:solidFill>
                <a:latin typeface="+mn-lt"/>
              </a:defRPr>
            </a:lvl8pPr>
            <a:lvl9pPr marL="2914577" indent="-171446" algn="l" rtl="0" eaLnBrk="0" fontAlgn="base" hangingPunct="0">
              <a:spcBef>
                <a:spcPct val="20000"/>
              </a:spcBef>
              <a:spcAft>
                <a:spcPct val="0"/>
              </a:spcAft>
              <a:buChar char="•"/>
              <a:defRPr kumimoji="1" sz="1200">
                <a:solidFill>
                  <a:schemeClr val="tx1"/>
                </a:solidFill>
                <a:latin typeface="+mn-lt"/>
              </a:defRPr>
            </a:lvl9pPr>
          </a:lstStyle>
          <a:p>
            <a:pPr marL="0" indent="0" algn="ctr">
              <a:lnSpc>
                <a:spcPct val="100000"/>
              </a:lnSpc>
              <a:spcBef>
                <a:spcPts val="0"/>
              </a:spcBef>
              <a:spcAft>
                <a:spcPts val="1200"/>
              </a:spcAft>
              <a:buNone/>
            </a:pPr>
            <a:r>
              <a:rPr lang="en-US" sz="2800" b="0" kern="0" dirty="0">
                <a:solidFill>
                  <a:srgbClr val="00B050"/>
                </a:solidFill>
                <a:latin typeface="Calibri"/>
                <a:cs typeface="Calibri"/>
              </a:rPr>
              <a:t>Supervised</a:t>
            </a:r>
          </a:p>
        </p:txBody>
      </p:sp>
      <p:sp>
        <p:nvSpPr>
          <p:cNvPr id="18" name="Content Placeholder 1">
            <a:extLst>
              <a:ext uri="{FF2B5EF4-FFF2-40B4-BE49-F238E27FC236}">
                <a16:creationId xmlns:a16="http://schemas.microsoft.com/office/drawing/2014/main" id="{C957F8F9-E6C6-3152-E2B7-0D953713695C}"/>
              </a:ext>
            </a:extLst>
          </p:cNvPr>
          <p:cNvSpPr txBox="1">
            <a:spLocks/>
          </p:cNvSpPr>
          <p:nvPr/>
        </p:nvSpPr>
        <p:spPr bwMode="auto">
          <a:xfrm>
            <a:off x="7842257" y="2028269"/>
            <a:ext cx="2263586" cy="568684"/>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257168" indent="-257168"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557199" indent="-214308" algn="l" rtl="0" eaLnBrk="0" fontAlgn="base" hangingPunct="0">
              <a:lnSpc>
                <a:spcPct val="120000"/>
              </a:lnSpc>
              <a:spcBef>
                <a:spcPct val="20000"/>
              </a:spcBef>
              <a:spcAft>
                <a:spcPct val="0"/>
              </a:spcAft>
              <a:buChar char="–"/>
              <a:defRPr kumimoji="1" sz="1500">
                <a:solidFill>
                  <a:schemeClr val="tx1"/>
                </a:solidFill>
                <a:latin typeface="Calibri" pitchFamily="34" charset="0"/>
                <a:cs typeface="Calibri" pitchFamily="34" charset="0"/>
              </a:defRPr>
            </a:lvl2pPr>
            <a:lvl3pPr marL="857228"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3pPr>
            <a:lvl4pPr marL="1200120"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4pPr>
            <a:lvl5pPr marL="1543012"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5pPr>
            <a:lvl6pPr marL="1885903" indent="-171446" algn="l" rtl="0" eaLnBrk="0" fontAlgn="base" hangingPunct="0">
              <a:spcBef>
                <a:spcPct val="20000"/>
              </a:spcBef>
              <a:spcAft>
                <a:spcPct val="0"/>
              </a:spcAft>
              <a:buChar char="•"/>
              <a:defRPr kumimoji="1" sz="1200">
                <a:solidFill>
                  <a:schemeClr val="tx1"/>
                </a:solidFill>
                <a:latin typeface="+mn-lt"/>
              </a:defRPr>
            </a:lvl6pPr>
            <a:lvl7pPr marL="2228795" indent="-171446" algn="l" rtl="0" eaLnBrk="0" fontAlgn="base" hangingPunct="0">
              <a:spcBef>
                <a:spcPct val="20000"/>
              </a:spcBef>
              <a:spcAft>
                <a:spcPct val="0"/>
              </a:spcAft>
              <a:buChar char="•"/>
              <a:defRPr kumimoji="1" sz="1200">
                <a:solidFill>
                  <a:schemeClr val="tx1"/>
                </a:solidFill>
                <a:latin typeface="+mn-lt"/>
              </a:defRPr>
            </a:lvl7pPr>
            <a:lvl8pPr marL="2571686" indent="-171446" algn="l" rtl="0" eaLnBrk="0" fontAlgn="base" hangingPunct="0">
              <a:spcBef>
                <a:spcPct val="20000"/>
              </a:spcBef>
              <a:spcAft>
                <a:spcPct val="0"/>
              </a:spcAft>
              <a:buChar char="•"/>
              <a:defRPr kumimoji="1" sz="1200">
                <a:solidFill>
                  <a:schemeClr val="tx1"/>
                </a:solidFill>
                <a:latin typeface="+mn-lt"/>
              </a:defRPr>
            </a:lvl8pPr>
            <a:lvl9pPr marL="2914577" indent="-171446" algn="l" rtl="0" eaLnBrk="0" fontAlgn="base" hangingPunct="0">
              <a:spcBef>
                <a:spcPct val="20000"/>
              </a:spcBef>
              <a:spcAft>
                <a:spcPct val="0"/>
              </a:spcAft>
              <a:buChar char="•"/>
              <a:defRPr kumimoji="1" sz="1200">
                <a:solidFill>
                  <a:schemeClr val="tx1"/>
                </a:solidFill>
                <a:latin typeface="+mn-lt"/>
              </a:defRPr>
            </a:lvl9pPr>
          </a:lstStyle>
          <a:p>
            <a:pPr marL="0" indent="0" algn="ctr">
              <a:lnSpc>
                <a:spcPct val="100000"/>
              </a:lnSpc>
              <a:spcBef>
                <a:spcPts val="0"/>
              </a:spcBef>
              <a:spcAft>
                <a:spcPts val="1200"/>
              </a:spcAft>
              <a:buNone/>
            </a:pPr>
            <a:r>
              <a:rPr lang="en-US" sz="2800" b="0" kern="0" dirty="0">
                <a:solidFill>
                  <a:srgbClr val="7030A0"/>
                </a:solidFill>
                <a:latin typeface="Calibri"/>
                <a:cs typeface="Calibri"/>
              </a:rPr>
              <a:t>Unsupervised</a:t>
            </a:r>
          </a:p>
        </p:txBody>
      </p:sp>
      <p:cxnSp>
        <p:nvCxnSpPr>
          <p:cNvPr id="3" name="Straight Connector 2">
            <a:extLst>
              <a:ext uri="{FF2B5EF4-FFF2-40B4-BE49-F238E27FC236}">
                <a16:creationId xmlns:a16="http://schemas.microsoft.com/office/drawing/2014/main" id="{16CD2B9F-3CD3-DAF8-EFBB-061EF174B741}"/>
              </a:ext>
            </a:extLst>
          </p:cNvPr>
          <p:cNvCxnSpPr>
            <a:cxnSpLocks/>
          </p:cNvCxnSpPr>
          <p:nvPr/>
        </p:nvCxnSpPr>
        <p:spPr bwMode="auto">
          <a:xfrm flipH="1">
            <a:off x="5966690" y="1615773"/>
            <a:ext cx="3007360" cy="0"/>
          </a:xfrm>
          <a:prstGeom prst="line">
            <a:avLst/>
          </a:prstGeom>
          <a:solidFill>
            <a:schemeClr val="accent1"/>
          </a:solidFill>
          <a:ln w="38100" cap="sq" cmpd="sng" algn="ctr">
            <a:solidFill>
              <a:schemeClr val="tx1"/>
            </a:solidFill>
            <a:prstDash val="solid"/>
            <a:round/>
            <a:headEnd type="none" w="med" len="med"/>
            <a:tailEnd type="none" w="med" len="med"/>
          </a:ln>
          <a:effectLst/>
        </p:spPr>
      </p:cxnSp>
      <p:graphicFrame>
        <p:nvGraphicFramePr>
          <p:cNvPr id="2" name="Table 19">
            <a:extLst>
              <a:ext uri="{FF2B5EF4-FFF2-40B4-BE49-F238E27FC236}">
                <a16:creationId xmlns:a16="http://schemas.microsoft.com/office/drawing/2014/main" id="{008B696B-45D2-9438-DA61-CA9AA648AF6E}"/>
              </a:ext>
            </a:extLst>
          </p:cNvPr>
          <p:cNvGraphicFramePr>
            <a:graphicFrameLocks noGrp="1"/>
          </p:cNvGraphicFramePr>
          <p:nvPr/>
        </p:nvGraphicFramePr>
        <p:xfrm>
          <a:off x="1547090" y="4393410"/>
          <a:ext cx="8839200" cy="1752600"/>
        </p:xfrm>
        <a:graphic>
          <a:graphicData uri="http://schemas.openxmlformats.org/drawingml/2006/table">
            <a:tbl>
              <a:tblPr firstRow="1" bandRow="1">
                <a:tableStyleId>{21E4AEA4-8DFA-4A89-87EB-49C32662AFE0}</a:tableStyleId>
              </a:tblPr>
              <a:tblGrid>
                <a:gridCol w="2946400">
                  <a:extLst>
                    <a:ext uri="{9D8B030D-6E8A-4147-A177-3AD203B41FA5}">
                      <a16:colId xmlns:a16="http://schemas.microsoft.com/office/drawing/2014/main" val="4214142454"/>
                    </a:ext>
                  </a:extLst>
                </a:gridCol>
                <a:gridCol w="2946400">
                  <a:extLst>
                    <a:ext uri="{9D8B030D-6E8A-4147-A177-3AD203B41FA5}">
                      <a16:colId xmlns:a16="http://schemas.microsoft.com/office/drawing/2014/main" val="525424761"/>
                    </a:ext>
                  </a:extLst>
                </a:gridCol>
                <a:gridCol w="2946400">
                  <a:extLst>
                    <a:ext uri="{9D8B030D-6E8A-4147-A177-3AD203B41FA5}">
                      <a16:colId xmlns:a16="http://schemas.microsoft.com/office/drawing/2014/main" val="1098952702"/>
                    </a:ext>
                  </a:extLst>
                </a:gridCol>
              </a:tblGrid>
              <a:tr h="370840">
                <a:tc>
                  <a:txBody>
                    <a:bodyPr/>
                    <a:lstStyle/>
                    <a:p>
                      <a:pPr algn="ctr"/>
                      <a:endParaRPr lang="en-US" b="1" dirty="0">
                        <a:solidFill>
                          <a:srgbClr val="000066"/>
                        </a:solidFill>
                      </a:endParaRPr>
                    </a:p>
                  </a:txBody>
                  <a:tcPr/>
                </a:tc>
                <a:tc>
                  <a:txBody>
                    <a:bodyPr/>
                    <a:lstStyle/>
                    <a:p>
                      <a:pPr algn="ctr"/>
                      <a:r>
                        <a:rPr lang="en-US" dirty="0">
                          <a:solidFill>
                            <a:srgbClr val="000066"/>
                          </a:solidFill>
                        </a:rPr>
                        <a:t>Supervised</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dirty="0"/>
                        <a:t>Unsupervised</a:t>
                      </a:r>
                    </a:p>
                  </a:txBody>
                  <a:tcPr/>
                </a:tc>
                <a:extLst>
                  <a:ext uri="{0D108BD9-81ED-4DB2-BD59-A6C34878D82A}">
                    <a16:rowId xmlns:a16="http://schemas.microsoft.com/office/drawing/2014/main" val="1358578184"/>
                  </a:ext>
                </a:extLst>
              </a:tr>
              <a:tr h="370840">
                <a:tc>
                  <a:txBody>
                    <a:bodyPr/>
                    <a:lstStyle/>
                    <a:p>
                      <a:pPr algn="ctr"/>
                      <a:r>
                        <a:rPr lang="en-US" b="1" dirty="0">
                          <a:solidFill>
                            <a:srgbClr val="000066"/>
                          </a:solidFill>
                        </a:rPr>
                        <a:t>Data</a:t>
                      </a:r>
                    </a:p>
                  </a:txBody>
                  <a:tcPr/>
                </a:tc>
                <a:tc>
                  <a:txBody>
                    <a:bodyPr/>
                    <a:lstStyle/>
                    <a:p>
                      <a:pPr algn="ctr"/>
                      <a:r>
                        <a:rPr lang="en-US" dirty="0"/>
                        <a:t>Labeled</a:t>
                      </a:r>
                    </a:p>
                  </a:txBody>
                  <a:tcPr/>
                </a:tc>
                <a:tc>
                  <a:txBody>
                    <a:bodyPr/>
                    <a:lstStyle/>
                    <a:p>
                      <a:pPr algn="ctr"/>
                      <a:r>
                        <a:rPr lang="en-US" dirty="0"/>
                        <a:t>Unlabeled</a:t>
                      </a:r>
                    </a:p>
                  </a:txBody>
                  <a:tcPr/>
                </a:tc>
                <a:extLst>
                  <a:ext uri="{0D108BD9-81ED-4DB2-BD59-A6C34878D82A}">
                    <a16:rowId xmlns:a16="http://schemas.microsoft.com/office/drawing/2014/main" val="3965597287"/>
                  </a:ext>
                </a:extLst>
              </a:tr>
              <a:tr h="370840">
                <a:tc>
                  <a:txBody>
                    <a:bodyPr/>
                    <a:lstStyle/>
                    <a:p>
                      <a:pPr algn="ctr"/>
                      <a:r>
                        <a:rPr lang="en-US" b="1" dirty="0">
                          <a:solidFill>
                            <a:srgbClr val="000066"/>
                          </a:solidFill>
                        </a:rPr>
                        <a:t>Tasks</a:t>
                      </a:r>
                    </a:p>
                  </a:txBody>
                  <a:tcPr/>
                </a:tc>
                <a:tc>
                  <a:txBody>
                    <a:bodyPr/>
                    <a:lstStyle/>
                    <a:p>
                      <a:pPr algn="ctr"/>
                      <a:r>
                        <a:rPr lang="en-US" dirty="0"/>
                        <a:t>Classification, Regression</a:t>
                      </a:r>
                    </a:p>
                  </a:txBody>
                  <a:tcPr/>
                </a:tc>
                <a:tc>
                  <a:txBody>
                    <a:bodyPr/>
                    <a:lstStyle/>
                    <a:p>
                      <a:pPr algn="ctr"/>
                      <a:r>
                        <a:rPr lang="en-US" dirty="0"/>
                        <a:t>Clustering, Association</a:t>
                      </a:r>
                    </a:p>
                  </a:txBody>
                  <a:tcPr/>
                </a:tc>
                <a:extLst>
                  <a:ext uri="{0D108BD9-81ED-4DB2-BD59-A6C34878D82A}">
                    <a16:rowId xmlns:a16="http://schemas.microsoft.com/office/drawing/2014/main" val="2066858701"/>
                  </a:ext>
                </a:extLst>
              </a:tr>
              <a:tr h="370840">
                <a:tc>
                  <a:txBody>
                    <a:bodyPr/>
                    <a:lstStyle/>
                    <a:p>
                      <a:pPr algn="ctr"/>
                      <a:r>
                        <a:rPr lang="en-US" b="1" dirty="0">
                          <a:solidFill>
                            <a:srgbClr val="000066"/>
                          </a:solidFill>
                        </a:rPr>
                        <a:t>Algorithms</a:t>
                      </a:r>
                    </a:p>
                  </a:txBody>
                  <a:tcPr/>
                </a:tc>
                <a:tc>
                  <a:txBody>
                    <a:bodyPr/>
                    <a:lstStyle/>
                    <a:p>
                      <a:pPr algn="ctr"/>
                      <a:r>
                        <a:rPr lang="en-US" dirty="0"/>
                        <a:t>Linear Regression, Radom Forest, SVM, Deep Learning</a:t>
                      </a:r>
                    </a:p>
                  </a:txBody>
                  <a:tcPr/>
                </a:tc>
                <a:tc>
                  <a:txBody>
                    <a:bodyPr/>
                    <a:lstStyle/>
                    <a:p>
                      <a:pPr algn="ctr"/>
                      <a:r>
                        <a:rPr lang="en-US" dirty="0"/>
                        <a:t>PCA, k-means, Hierarchical Clustering, Deep Learning</a:t>
                      </a:r>
                    </a:p>
                  </a:txBody>
                  <a:tcPr/>
                </a:tc>
                <a:extLst>
                  <a:ext uri="{0D108BD9-81ED-4DB2-BD59-A6C34878D82A}">
                    <a16:rowId xmlns:a16="http://schemas.microsoft.com/office/drawing/2014/main" val="2581008195"/>
                  </a:ext>
                </a:extLst>
              </a:tr>
            </a:tbl>
          </a:graphicData>
        </a:graphic>
      </p:graphicFrame>
      <p:sp>
        <p:nvSpPr>
          <p:cNvPr id="6" name="Content Placeholder 1">
            <a:extLst>
              <a:ext uri="{FF2B5EF4-FFF2-40B4-BE49-F238E27FC236}">
                <a16:creationId xmlns:a16="http://schemas.microsoft.com/office/drawing/2014/main" id="{FD28D585-DFC4-EB6D-E09C-524193BE2128}"/>
              </a:ext>
            </a:extLst>
          </p:cNvPr>
          <p:cNvSpPr txBox="1">
            <a:spLocks/>
          </p:cNvSpPr>
          <p:nvPr/>
        </p:nvSpPr>
        <p:spPr bwMode="auto">
          <a:xfrm>
            <a:off x="728164" y="2596953"/>
            <a:ext cx="4462332" cy="1438891"/>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257168" indent="-257168"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557199" indent="-214308" algn="l" rtl="0" eaLnBrk="0" fontAlgn="base" hangingPunct="0">
              <a:lnSpc>
                <a:spcPct val="120000"/>
              </a:lnSpc>
              <a:spcBef>
                <a:spcPct val="20000"/>
              </a:spcBef>
              <a:spcAft>
                <a:spcPct val="0"/>
              </a:spcAft>
              <a:buChar char="–"/>
              <a:defRPr kumimoji="1" sz="1500">
                <a:solidFill>
                  <a:schemeClr val="tx1"/>
                </a:solidFill>
                <a:latin typeface="Calibri" pitchFamily="34" charset="0"/>
                <a:cs typeface="Calibri" pitchFamily="34" charset="0"/>
              </a:defRPr>
            </a:lvl2pPr>
            <a:lvl3pPr marL="857228"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3pPr>
            <a:lvl4pPr marL="1200120"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4pPr>
            <a:lvl5pPr marL="1543012"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5pPr>
            <a:lvl6pPr marL="1885903" indent="-171446" algn="l" rtl="0" eaLnBrk="0" fontAlgn="base" hangingPunct="0">
              <a:spcBef>
                <a:spcPct val="20000"/>
              </a:spcBef>
              <a:spcAft>
                <a:spcPct val="0"/>
              </a:spcAft>
              <a:buChar char="•"/>
              <a:defRPr kumimoji="1" sz="1200">
                <a:solidFill>
                  <a:schemeClr val="tx1"/>
                </a:solidFill>
                <a:latin typeface="+mn-lt"/>
              </a:defRPr>
            </a:lvl6pPr>
            <a:lvl7pPr marL="2228795" indent="-171446" algn="l" rtl="0" eaLnBrk="0" fontAlgn="base" hangingPunct="0">
              <a:spcBef>
                <a:spcPct val="20000"/>
              </a:spcBef>
              <a:spcAft>
                <a:spcPct val="0"/>
              </a:spcAft>
              <a:buChar char="•"/>
              <a:defRPr kumimoji="1" sz="1200">
                <a:solidFill>
                  <a:schemeClr val="tx1"/>
                </a:solidFill>
                <a:latin typeface="+mn-lt"/>
              </a:defRPr>
            </a:lvl7pPr>
            <a:lvl8pPr marL="2571686" indent="-171446" algn="l" rtl="0" eaLnBrk="0" fontAlgn="base" hangingPunct="0">
              <a:spcBef>
                <a:spcPct val="20000"/>
              </a:spcBef>
              <a:spcAft>
                <a:spcPct val="0"/>
              </a:spcAft>
              <a:buChar char="•"/>
              <a:defRPr kumimoji="1" sz="1200">
                <a:solidFill>
                  <a:schemeClr val="tx1"/>
                </a:solidFill>
                <a:latin typeface="+mn-lt"/>
              </a:defRPr>
            </a:lvl8pPr>
            <a:lvl9pPr marL="2914577" indent="-171446" algn="l" rtl="0" eaLnBrk="0" fontAlgn="base" hangingPunct="0">
              <a:spcBef>
                <a:spcPct val="20000"/>
              </a:spcBef>
              <a:spcAft>
                <a:spcPct val="0"/>
              </a:spcAft>
              <a:buChar char="•"/>
              <a:defRPr kumimoji="1" sz="1200">
                <a:solidFill>
                  <a:schemeClr val="tx1"/>
                </a:solidFill>
                <a:latin typeface="+mn-lt"/>
              </a:defRPr>
            </a:lvl9pPr>
          </a:lstStyle>
          <a:p>
            <a:pPr marL="0" indent="0" algn="ctr">
              <a:lnSpc>
                <a:spcPct val="100000"/>
              </a:lnSpc>
              <a:spcBef>
                <a:spcPts val="0"/>
              </a:spcBef>
              <a:spcAft>
                <a:spcPts val="1200"/>
              </a:spcAft>
              <a:buNone/>
            </a:pPr>
            <a:r>
              <a:rPr lang="en-US" sz="2800" b="0" kern="0" dirty="0">
                <a:latin typeface="Calibri"/>
                <a:cs typeface="Calibri"/>
              </a:rPr>
              <a:t>Useful when each of the available data samples is associated with a label.</a:t>
            </a:r>
          </a:p>
        </p:txBody>
      </p:sp>
      <p:sp>
        <p:nvSpPr>
          <p:cNvPr id="7" name="Content Placeholder 1">
            <a:extLst>
              <a:ext uri="{FF2B5EF4-FFF2-40B4-BE49-F238E27FC236}">
                <a16:creationId xmlns:a16="http://schemas.microsoft.com/office/drawing/2014/main" id="{35FAFDC4-6410-85CF-7A21-AF833E54DB5F}"/>
              </a:ext>
            </a:extLst>
          </p:cNvPr>
          <p:cNvSpPr txBox="1">
            <a:spLocks/>
          </p:cNvSpPr>
          <p:nvPr/>
        </p:nvSpPr>
        <p:spPr bwMode="auto">
          <a:xfrm>
            <a:off x="6765974" y="2596953"/>
            <a:ext cx="4462332" cy="1438891"/>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257168" indent="-257168"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557199" indent="-214308" algn="l" rtl="0" eaLnBrk="0" fontAlgn="base" hangingPunct="0">
              <a:lnSpc>
                <a:spcPct val="120000"/>
              </a:lnSpc>
              <a:spcBef>
                <a:spcPct val="20000"/>
              </a:spcBef>
              <a:spcAft>
                <a:spcPct val="0"/>
              </a:spcAft>
              <a:buChar char="–"/>
              <a:defRPr kumimoji="1" sz="1500">
                <a:solidFill>
                  <a:schemeClr val="tx1"/>
                </a:solidFill>
                <a:latin typeface="Calibri" pitchFamily="34" charset="0"/>
                <a:cs typeface="Calibri" pitchFamily="34" charset="0"/>
              </a:defRPr>
            </a:lvl2pPr>
            <a:lvl3pPr marL="857228"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3pPr>
            <a:lvl4pPr marL="1200120"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4pPr>
            <a:lvl5pPr marL="1543012"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5pPr>
            <a:lvl6pPr marL="1885903" indent="-171446" algn="l" rtl="0" eaLnBrk="0" fontAlgn="base" hangingPunct="0">
              <a:spcBef>
                <a:spcPct val="20000"/>
              </a:spcBef>
              <a:spcAft>
                <a:spcPct val="0"/>
              </a:spcAft>
              <a:buChar char="•"/>
              <a:defRPr kumimoji="1" sz="1200">
                <a:solidFill>
                  <a:schemeClr val="tx1"/>
                </a:solidFill>
                <a:latin typeface="+mn-lt"/>
              </a:defRPr>
            </a:lvl6pPr>
            <a:lvl7pPr marL="2228795" indent="-171446" algn="l" rtl="0" eaLnBrk="0" fontAlgn="base" hangingPunct="0">
              <a:spcBef>
                <a:spcPct val="20000"/>
              </a:spcBef>
              <a:spcAft>
                <a:spcPct val="0"/>
              </a:spcAft>
              <a:buChar char="•"/>
              <a:defRPr kumimoji="1" sz="1200">
                <a:solidFill>
                  <a:schemeClr val="tx1"/>
                </a:solidFill>
                <a:latin typeface="+mn-lt"/>
              </a:defRPr>
            </a:lvl7pPr>
            <a:lvl8pPr marL="2571686" indent="-171446" algn="l" rtl="0" eaLnBrk="0" fontAlgn="base" hangingPunct="0">
              <a:spcBef>
                <a:spcPct val="20000"/>
              </a:spcBef>
              <a:spcAft>
                <a:spcPct val="0"/>
              </a:spcAft>
              <a:buChar char="•"/>
              <a:defRPr kumimoji="1" sz="1200">
                <a:solidFill>
                  <a:schemeClr val="tx1"/>
                </a:solidFill>
                <a:latin typeface="+mn-lt"/>
              </a:defRPr>
            </a:lvl8pPr>
            <a:lvl9pPr marL="2914577" indent="-171446" algn="l" rtl="0" eaLnBrk="0" fontAlgn="base" hangingPunct="0">
              <a:spcBef>
                <a:spcPct val="20000"/>
              </a:spcBef>
              <a:spcAft>
                <a:spcPct val="0"/>
              </a:spcAft>
              <a:buChar char="•"/>
              <a:defRPr kumimoji="1" sz="1200">
                <a:solidFill>
                  <a:schemeClr val="tx1"/>
                </a:solidFill>
                <a:latin typeface="+mn-lt"/>
              </a:defRPr>
            </a:lvl9pPr>
          </a:lstStyle>
          <a:p>
            <a:pPr marL="0" indent="0" algn="ctr">
              <a:lnSpc>
                <a:spcPct val="100000"/>
              </a:lnSpc>
              <a:spcBef>
                <a:spcPts val="0"/>
              </a:spcBef>
              <a:spcAft>
                <a:spcPts val="1200"/>
              </a:spcAft>
              <a:buNone/>
            </a:pPr>
            <a:r>
              <a:rPr lang="en-US" sz="2800" b="0" kern="0" dirty="0">
                <a:latin typeface="Calibri"/>
                <a:cs typeface="Calibri"/>
              </a:rPr>
              <a:t>Useful when datasets are unlabeled. Usually used for analysis purposes.</a:t>
            </a:r>
          </a:p>
        </p:txBody>
      </p:sp>
    </p:spTree>
    <p:extLst>
      <p:ext uri="{BB962C8B-B14F-4D97-AF65-F5344CB8AC3E}">
        <p14:creationId xmlns:p14="http://schemas.microsoft.com/office/powerpoint/2010/main" val="2326566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
            <a:extLst>
              <a:ext uri="{FF2B5EF4-FFF2-40B4-BE49-F238E27FC236}">
                <a16:creationId xmlns:a16="http://schemas.microsoft.com/office/drawing/2014/main" id="{351F7BCE-A86D-6C6A-C1A7-9D289F50C637}"/>
              </a:ext>
            </a:extLst>
          </p:cNvPr>
          <p:cNvSpPr>
            <a:spLocks noGrp="1"/>
          </p:cNvSpPr>
          <p:nvPr/>
        </p:nvSpPr>
        <p:spPr>
          <a:xfrm>
            <a:off x="406401" y="177800"/>
            <a:ext cx="10795460" cy="772768"/>
          </a:xfrm>
          <a:prstGeom prst="rect">
            <a:avLst/>
          </a:prstGeom>
        </p:spPr>
        <p:txBody>
          <a:bodyPr lIns="121920" tIns="60960" rIns="121920" bIns="60960" anchor="t"/>
          <a:lstStyle>
            <a:lvl1pPr algn="l" rtl="0" eaLnBrk="0" fontAlgn="base" hangingPunct="0">
              <a:spcBef>
                <a:spcPct val="0"/>
              </a:spcBef>
              <a:spcAft>
                <a:spcPct val="0"/>
              </a:spcAft>
              <a:defRPr kumimoji="1" sz="2800" b="1">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200" algn="ctr" rtl="0" eaLnBrk="0" fontAlgn="base" hangingPunct="0">
              <a:spcBef>
                <a:spcPct val="0"/>
              </a:spcBef>
              <a:spcAft>
                <a:spcPct val="0"/>
              </a:spcAft>
              <a:defRPr kumimoji="1" sz="3200" b="1">
                <a:solidFill>
                  <a:schemeClr val="tx2"/>
                </a:solidFill>
                <a:latin typeface="Comic Sans MS" pitchFamily="66" charset="0"/>
              </a:defRPr>
            </a:lvl6pPr>
            <a:lvl7pPr marL="914400" algn="ctr" rtl="0" eaLnBrk="0" fontAlgn="base" hangingPunct="0">
              <a:spcBef>
                <a:spcPct val="0"/>
              </a:spcBef>
              <a:spcAft>
                <a:spcPct val="0"/>
              </a:spcAft>
              <a:defRPr kumimoji="1" sz="3200" b="1">
                <a:solidFill>
                  <a:schemeClr val="tx2"/>
                </a:solidFill>
                <a:latin typeface="Comic Sans MS" pitchFamily="66" charset="0"/>
              </a:defRPr>
            </a:lvl7pPr>
            <a:lvl8pPr marL="1371600" algn="ctr" rtl="0" eaLnBrk="0" fontAlgn="base" hangingPunct="0">
              <a:spcBef>
                <a:spcPct val="0"/>
              </a:spcBef>
              <a:spcAft>
                <a:spcPct val="0"/>
              </a:spcAft>
              <a:defRPr kumimoji="1" sz="3200" b="1">
                <a:solidFill>
                  <a:schemeClr val="tx2"/>
                </a:solidFill>
                <a:latin typeface="Comic Sans MS" pitchFamily="66" charset="0"/>
              </a:defRPr>
            </a:lvl8pPr>
            <a:lvl9pPr marL="1828800" algn="ctr" rtl="0" eaLnBrk="0" fontAlgn="base" hangingPunct="0">
              <a:spcBef>
                <a:spcPct val="0"/>
              </a:spcBef>
              <a:spcAft>
                <a:spcPct val="0"/>
              </a:spcAft>
              <a:defRPr kumimoji="1" sz="3200" b="1">
                <a:solidFill>
                  <a:schemeClr val="tx2"/>
                </a:solidFill>
                <a:latin typeface="Comic Sans MS" pitchFamily="66" charset="0"/>
              </a:defRPr>
            </a:lvl9pPr>
          </a:lstStyle>
          <a:p>
            <a:r>
              <a:rPr lang="en-US" sz="3733" dirty="0">
                <a:latin typeface="Calibri"/>
                <a:cs typeface="Calibri"/>
              </a:rPr>
              <a:t>Types of Learning</a:t>
            </a:r>
          </a:p>
        </p:txBody>
      </p:sp>
      <p:sp>
        <p:nvSpPr>
          <p:cNvPr id="4" name="Content Placeholder 1">
            <a:extLst>
              <a:ext uri="{FF2B5EF4-FFF2-40B4-BE49-F238E27FC236}">
                <a16:creationId xmlns:a16="http://schemas.microsoft.com/office/drawing/2014/main" id="{1D2A2099-7DC4-4B11-F32D-0FED24675EFB}"/>
              </a:ext>
            </a:extLst>
          </p:cNvPr>
          <p:cNvSpPr txBox="1">
            <a:spLocks/>
          </p:cNvSpPr>
          <p:nvPr/>
        </p:nvSpPr>
        <p:spPr bwMode="auto">
          <a:xfrm>
            <a:off x="4868733" y="777848"/>
            <a:ext cx="2195915" cy="665205"/>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257168" indent="-257168"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557199" indent="-214308" algn="l" rtl="0" eaLnBrk="0" fontAlgn="base" hangingPunct="0">
              <a:lnSpc>
                <a:spcPct val="120000"/>
              </a:lnSpc>
              <a:spcBef>
                <a:spcPct val="20000"/>
              </a:spcBef>
              <a:spcAft>
                <a:spcPct val="0"/>
              </a:spcAft>
              <a:buChar char="–"/>
              <a:defRPr kumimoji="1" sz="1500">
                <a:solidFill>
                  <a:schemeClr val="tx1"/>
                </a:solidFill>
                <a:latin typeface="Calibri" pitchFamily="34" charset="0"/>
                <a:cs typeface="Calibri" pitchFamily="34" charset="0"/>
              </a:defRPr>
            </a:lvl2pPr>
            <a:lvl3pPr marL="857228"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3pPr>
            <a:lvl4pPr marL="1200120"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4pPr>
            <a:lvl5pPr marL="1543012"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5pPr>
            <a:lvl6pPr marL="1885903" indent="-171446" algn="l" rtl="0" eaLnBrk="0" fontAlgn="base" hangingPunct="0">
              <a:spcBef>
                <a:spcPct val="20000"/>
              </a:spcBef>
              <a:spcAft>
                <a:spcPct val="0"/>
              </a:spcAft>
              <a:buChar char="•"/>
              <a:defRPr kumimoji="1" sz="1200">
                <a:solidFill>
                  <a:schemeClr val="tx1"/>
                </a:solidFill>
                <a:latin typeface="+mn-lt"/>
              </a:defRPr>
            </a:lvl6pPr>
            <a:lvl7pPr marL="2228795" indent="-171446" algn="l" rtl="0" eaLnBrk="0" fontAlgn="base" hangingPunct="0">
              <a:spcBef>
                <a:spcPct val="20000"/>
              </a:spcBef>
              <a:spcAft>
                <a:spcPct val="0"/>
              </a:spcAft>
              <a:buChar char="•"/>
              <a:defRPr kumimoji="1" sz="1200">
                <a:solidFill>
                  <a:schemeClr val="tx1"/>
                </a:solidFill>
                <a:latin typeface="+mn-lt"/>
              </a:defRPr>
            </a:lvl7pPr>
            <a:lvl8pPr marL="2571686" indent="-171446" algn="l" rtl="0" eaLnBrk="0" fontAlgn="base" hangingPunct="0">
              <a:spcBef>
                <a:spcPct val="20000"/>
              </a:spcBef>
              <a:spcAft>
                <a:spcPct val="0"/>
              </a:spcAft>
              <a:buChar char="•"/>
              <a:defRPr kumimoji="1" sz="1200">
                <a:solidFill>
                  <a:schemeClr val="tx1"/>
                </a:solidFill>
                <a:latin typeface="+mn-lt"/>
              </a:defRPr>
            </a:lvl8pPr>
            <a:lvl9pPr marL="2914577" indent="-171446" algn="l" rtl="0" eaLnBrk="0" fontAlgn="base" hangingPunct="0">
              <a:spcBef>
                <a:spcPct val="20000"/>
              </a:spcBef>
              <a:spcAft>
                <a:spcPct val="0"/>
              </a:spcAft>
              <a:buChar char="•"/>
              <a:defRPr kumimoji="1" sz="1200">
                <a:solidFill>
                  <a:schemeClr val="tx1"/>
                </a:solidFill>
                <a:latin typeface="+mn-lt"/>
              </a:defRPr>
            </a:lvl9pPr>
          </a:lstStyle>
          <a:p>
            <a:pPr marL="0" indent="0" algn="ctr">
              <a:lnSpc>
                <a:spcPct val="100000"/>
              </a:lnSpc>
              <a:spcBef>
                <a:spcPts val="0"/>
              </a:spcBef>
              <a:spcAft>
                <a:spcPts val="1200"/>
              </a:spcAft>
              <a:buNone/>
            </a:pPr>
            <a:r>
              <a:rPr lang="en-US" sz="3600" b="0" kern="0" dirty="0">
                <a:latin typeface="Calibri"/>
                <a:cs typeface="Calibri"/>
              </a:rPr>
              <a:t>Learning</a:t>
            </a:r>
          </a:p>
        </p:txBody>
      </p:sp>
      <p:cxnSp>
        <p:nvCxnSpPr>
          <p:cNvPr id="8" name="Straight Connector 7">
            <a:extLst>
              <a:ext uri="{FF2B5EF4-FFF2-40B4-BE49-F238E27FC236}">
                <a16:creationId xmlns:a16="http://schemas.microsoft.com/office/drawing/2014/main" id="{80E910E8-5AAB-ADBE-70C1-2618F4179CB7}"/>
              </a:ext>
            </a:extLst>
          </p:cNvPr>
          <p:cNvCxnSpPr>
            <a:cxnSpLocks/>
          </p:cNvCxnSpPr>
          <p:nvPr/>
        </p:nvCxnSpPr>
        <p:spPr bwMode="auto">
          <a:xfrm flipH="1">
            <a:off x="2959330" y="1443053"/>
            <a:ext cx="3007360" cy="0"/>
          </a:xfrm>
          <a:prstGeom prst="line">
            <a:avLst/>
          </a:prstGeom>
          <a:solidFill>
            <a:schemeClr val="accent1"/>
          </a:solidFill>
          <a:ln w="38100" cap="sq"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BFC84B5A-B71E-6082-F2A4-6DC7AD994D00}"/>
              </a:ext>
            </a:extLst>
          </p:cNvPr>
          <p:cNvCxnSpPr>
            <a:cxnSpLocks/>
          </p:cNvCxnSpPr>
          <p:nvPr/>
        </p:nvCxnSpPr>
        <p:spPr bwMode="auto">
          <a:xfrm>
            <a:off x="2959330" y="1443053"/>
            <a:ext cx="0" cy="412496"/>
          </a:xfrm>
          <a:prstGeom prst="line">
            <a:avLst/>
          </a:prstGeom>
          <a:solidFill>
            <a:schemeClr val="accent1"/>
          </a:solidFill>
          <a:ln w="38100" cap="sq"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9A8309AC-0EFF-96EC-D561-1F96D7033ADE}"/>
              </a:ext>
            </a:extLst>
          </p:cNvPr>
          <p:cNvCxnSpPr>
            <a:cxnSpLocks/>
          </p:cNvCxnSpPr>
          <p:nvPr/>
        </p:nvCxnSpPr>
        <p:spPr bwMode="auto">
          <a:xfrm>
            <a:off x="8997140" y="1443053"/>
            <a:ext cx="0" cy="412496"/>
          </a:xfrm>
          <a:prstGeom prst="line">
            <a:avLst/>
          </a:prstGeom>
          <a:solidFill>
            <a:schemeClr val="accent1"/>
          </a:solidFill>
          <a:ln w="38100" cap="sq" cmpd="sng" algn="ctr">
            <a:solidFill>
              <a:schemeClr val="tx1"/>
            </a:solidFill>
            <a:prstDash val="solid"/>
            <a:round/>
            <a:headEnd type="none" w="med" len="med"/>
            <a:tailEnd type="none" w="med" len="med"/>
          </a:ln>
          <a:effectLst/>
        </p:spPr>
      </p:cxnSp>
      <p:sp>
        <p:nvSpPr>
          <p:cNvPr id="17" name="Content Placeholder 1">
            <a:extLst>
              <a:ext uri="{FF2B5EF4-FFF2-40B4-BE49-F238E27FC236}">
                <a16:creationId xmlns:a16="http://schemas.microsoft.com/office/drawing/2014/main" id="{18E38DED-B71F-C5BF-84FE-D0F799EA3E80}"/>
              </a:ext>
            </a:extLst>
          </p:cNvPr>
          <p:cNvSpPr txBox="1">
            <a:spLocks/>
          </p:cNvSpPr>
          <p:nvPr/>
        </p:nvSpPr>
        <p:spPr bwMode="auto">
          <a:xfrm>
            <a:off x="1827537" y="1855549"/>
            <a:ext cx="2263586" cy="568684"/>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257168" indent="-257168"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557199" indent="-214308" algn="l" rtl="0" eaLnBrk="0" fontAlgn="base" hangingPunct="0">
              <a:lnSpc>
                <a:spcPct val="120000"/>
              </a:lnSpc>
              <a:spcBef>
                <a:spcPct val="20000"/>
              </a:spcBef>
              <a:spcAft>
                <a:spcPct val="0"/>
              </a:spcAft>
              <a:buChar char="–"/>
              <a:defRPr kumimoji="1" sz="1500">
                <a:solidFill>
                  <a:schemeClr val="tx1"/>
                </a:solidFill>
                <a:latin typeface="Calibri" pitchFamily="34" charset="0"/>
                <a:cs typeface="Calibri" pitchFamily="34" charset="0"/>
              </a:defRPr>
            </a:lvl2pPr>
            <a:lvl3pPr marL="857228"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3pPr>
            <a:lvl4pPr marL="1200120"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4pPr>
            <a:lvl5pPr marL="1543012"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5pPr>
            <a:lvl6pPr marL="1885903" indent="-171446" algn="l" rtl="0" eaLnBrk="0" fontAlgn="base" hangingPunct="0">
              <a:spcBef>
                <a:spcPct val="20000"/>
              </a:spcBef>
              <a:spcAft>
                <a:spcPct val="0"/>
              </a:spcAft>
              <a:buChar char="•"/>
              <a:defRPr kumimoji="1" sz="1200">
                <a:solidFill>
                  <a:schemeClr val="tx1"/>
                </a:solidFill>
                <a:latin typeface="+mn-lt"/>
              </a:defRPr>
            </a:lvl6pPr>
            <a:lvl7pPr marL="2228795" indent="-171446" algn="l" rtl="0" eaLnBrk="0" fontAlgn="base" hangingPunct="0">
              <a:spcBef>
                <a:spcPct val="20000"/>
              </a:spcBef>
              <a:spcAft>
                <a:spcPct val="0"/>
              </a:spcAft>
              <a:buChar char="•"/>
              <a:defRPr kumimoji="1" sz="1200">
                <a:solidFill>
                  <a:schemeClr val="tx1"/>
                </a:solidFill>
                <a:latin typeface="+mn-lt"/>
              </a:defRPr>
            </a:lvl7pPr>
            <a:lvl8pPr marL="2571686" indent="-171446" algn="l" rtl="0" eaLnBrk="0" fontAlgn="base" hangingPunct="0">
              <a:spcBef>
                <a:spcPct val="20000"/>
              </a:spcBef>
              <a:spcAft>
                <a:spcPct val="0"/>
              </a:spcAft>
              <a:buChar char="•"/>
              <a:defRPr kumimoji="1" sz="1200">
                <a:solidFill>
                  <a:schemeClr val="tx1"/>
                </a:solidFill>
                <a:latin typeface="+mn-lt"/>
              </a:defRPr>
            </a:lvl8pPr>
            <a:lvl9pPr marL="2914577" indent="-171446" algn="l" rtl="0" eaLnBrk="0" fontAlgn="base" hangingPunct="0">
              <a:spcBef>
                <a:spcPct val="20000"/>
              </a:spcBef>
              <a:spcAft>
                <a:spcPct val="0"/>
              </a:spcAft>
              <a:buChar char="•"/>
              <a:defRPr kumimoji="1" sz="1200">
                <a:solidFill>
                  <a:schemeClr val="tx1"/>
                </a:solidFill>
                <a:latin typeface="+mn-lt"/>
              </a:defRPr>
            </a:lvl9pPr>
          </a:lstStyle>
          <a:p>
            <a:pPr marL="0" indent="0" algn="ctr">
              <a:lnSpc>
                <a:spcPct val="100000"/>
              </a:lnSpc>
              <a:spcBef>
                <a:spcPts val="0"/>
              </a:spcBef>
              <a:spcAft>
                <a:spcPts val="1200"/>
              </a:spcAft>
              <a:buNone/>
            </a:pPr>
            <a:r>
              <a:rPr lang="en-US" sz="2800" b="0" kern="0" dirty="0">
                <a:solidFill>
                  <a:srgbClr val="00B050"/>
                </a:solidFill>
                <a:latin typeface="Calibri"/>
                <a:cs typeface="Calibri"/>
              </a:rPr>
              <a:t>Supervised</a:t>
            </a:r>
          </a:p>
        </p:txBody>
      </p:sp>
      <p:sp>
        <p:nvSpPr>
          <p:cNvPr id="18" name="Content Placeholder 1">
            <a:extLst>
              <a:ext uri="{FF2B5EF4-FFF2-40B4-BE49-F238E27FC236}">
                <a16:creationId xmlns:a16="http://schemas.microsoft.com/office/drawing/2014/main" id="{C957F8F9-E6C6-3152-E2B7-0D953713695C}"/>
              </a:ext>
            </a:extLst>
          </p:cNvPr>
          <p:cNvSpPr txBox="1">
            <a:spLocks/>
          </p:cNvSpPr>
          <p:nvPr/>
        </p:nvSpPr>
        <p:spPr bwMode="auto">
          <a:xfrm>
            <a:off x="7842257" y="1855549"/>
            <a:ext cx="2263586" cy="568684"/>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257168" indent="-257168"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557199" indent="-214308" algn="l" rtl="0" eaLnBrk="0" fontAlgn="base" hangingPunct="0">
              <a:lnSpc>
                <a:spcPct val="120000"/>
              </a:lnSpc>
              <a:spcBef>
                <a:spcPct val="20000"/>
              </a:spcBef>
              <a:spcAft>
                <a:spcPct val="0"/>
              </a:spcAft>
              <a:buChar char="–"/>
              <a:defRPr kumimoji="1" sz="1500">
                <a:solidFill>
                  <a:schemeClr val="tx1"/>
                </a:solidFill>
                <a:latin typeface="Calibri" pitchFamily="34" charset="0"/>
                <a:cs typeface="Calibri" pitchFamily="34" charset="0"/>
              </a:defRPr>
            </a:lvl2pPr>
            <a:lvl3pPr marL="857228"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3pPr>
            <a:lvl4pPr marL="1200120"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4pPr>
            <a:lvl5pPr marL="1543012"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5pPr>
            <a:lvl6pPr marL="1885903" indent="-171446" algn="l" rtl="0" eaLnBrk="0" fontAlgn="base" hangingPunct="0">
              <a:spcBef>
                <a:spcPct val="20000"/>
              </a:spcBef>
              <a:spcAft>
                <a:spcPct val="0"/>
              </a:spcAft>
              <a:buChar char="•"/>
              <a:defRPr kumimoji="1" sz="1200">
                <a:solidFill>
                  <a:schemeClr val="tx1"/>
                </a:solidFill>
                <a:latin typeface="+mn-lt"/>
              </a:defRPr>
            </a:lvl6pPr>
            <a:lvl7pPr marL="2228795" indent="-171446" algn="l" rtl="0" eaLnBrk="0" fontAlgn="base" hangingPunct="0">
              <a:spcBef>
                <a:spcPct val="20000"/>
              </a:spcBef>
              <a:spcAft>
                <a:spcPct val="0"/>
              </a:spcAft>
              <a:buChar char="•"/>
              <a:defRPr kumimoji="1" sz="1200">
                <a:solidFill>
                  <a:schemeClr val="tx1"/>
                </a:solidFill>
                <a:latin typeface="+mn-lt"/>
              </a:defRPr>
            </a:lvl7pPr>
            <a:lvl8pPr marL="2571686" indent="-171446" algn="l" rtl="0" eaLnBrk="0" fontAlgn="base" hangingPunct="0">
              <a:spcBef>
                <a:spcPct val="20000"/>
              </a:spcBef>
              <a:spcAft>
                <a:spcPct val="0"/>
              </a:spcAft>
              <a:buChar char="•"/>
              <a:defRPr kumimoji="1" sz="1200">
                <a:solidFill>
                  <a:schemeClr val="tx1"/>
                </a:solidFill>
                <a:latin typeface="+mn-lt"/>
              </a:defRPr>
            </a:lvl8pPr>
            <a:lvl9pPr marL="2914577" indent="-171446" algn="l" rtl="0" eaLnBrk="0" fontAlgn="base" hangingPunct="0">
              <a:spcBef>
                <a:spcPct val="20000"/>
              </a:spcBef>
              <a:spcAft>
                <a:spcPct val="0"/>
              </a:spcAft>
              <a:buChar char="•"/>
              <a:defRPr kumimoji="1" sz="1200">
                <a:solidFill>
                  <a:schemeClr val="tx1"/>
                </a:solidFill>
                <a:latin typeface="+mn-lt"/>
              </a:defRPr>
            </a:lvl9pPr>
          </a:lstStyle>
          <a:p>
            <a:pPr marL="0" indent="0" algn="ctr">
              <a:lnSpc>
                <a:spcPct val="100000"/>
              </a:lnSpc>
              <a:spcBef>
                <a:spcPts val="0"/>
              </a:spcBef>
              <a:spcAft>
                <a:spcPts val="1200"/>
              </a:spcAft>
              <a:buNone/>
            </a:pPr>
            <a:r>
              <a:rPr lang="en-US" sz="2800" b="0" kern="0" dirty="0">
                <a:solidFill>
                  <a:srgbClr val="7030A0"/>
                </a:solidFill>
                <a:latin typeface="Calibri"/>
                <a:cs typeface="Calibri"/>
              </a:rPr>
              <a:t>Unsupervised</a:t>
            </a:r>
          </a:p>
        </p:txBody>
      </p:sp>
      <p:cxnSp>
        <p:nvCxnSpPr>
          <p:cNvPr id="3" name="Straight Connector 2">
            <a:extLst>
              <a:ext uri="{FF2B5EF4-FFF2-40B4-BE49-F238E27FC236}">
                <a16:creationId xmlns:a16="http://schemas.microsoft.com/office/drawing/2014/main" id="{16CD2B9F-3CD3-DAF8-EFBB-061EF174B741}"/>
              </a:ext>
            </a:extLst>
          </p:cNvPr>
          <p:cNvCxnSpPr>
            <a:cxnSpLocks/>
          </p:cNvCxnSpPr>
          <p:nvPr/>
        </p:nvCxnSpPr>
        <p:spPr bwMode="auto">
          <a:xfrm flipH="1">
            <a:off x="5966690" y="1443053"/>
            <a:ext cx="3007360" cy="0"/>
          </a:xfrm>
          <a:prstGeom prst="line">
            <a:avLst/>
          </a:prstGeom>
          <a:solidFill>
            <a:schemeClr val="accent1"/>
          </a:solidFill>
          <a:ln w="38100" cap="sq" cmpd="sng" algn="ctr">
            <a:solidFill>
              <a:schemeClr val="tx1"/>
            </a:solidFill>
            <a:prstDash val="solid"/>
            <a:round/>
            <a:headEnd type="none" w="med" len="med"/>
            <a:tailEnd type="none" w="med" len="med"/>
          </a:ln>
          <a:effectLst/>
        </p:spPr>
      </p:cxnSp>
      <p:cxnSp>
        <p:nvCxnSpPr>
          <p:cNvPr id="2" name="Straight Connector 1">
            <a:extLst>
              <a:ext uri="{FF2B5EF4-FFF2-40B4-BE49-F238E27FC236}">
                <a16:creationId xmlns:a16="http://schemas.microsoft.com/office/drawing/2014/main" id="{CD606167-3A78-5A7D-8A28-0F6F0530FB44}"/>
              </a:ext>
            </a:extLst>
          </p:cNvPr>
          <p:cNvCxnSpPr>
            <a:cxnSpLocks/>
          </p:cNvCxnSpPr>
          <p:nvPr/>
        </p:nvCxnSpPr>
        <p:spPr bwMode="auto">
          <a:xfrm>
            <a:off x="5966690" y="1443053"/>
            <a:ext cx="0" cy="1086787"/>
          </a:xfrm>
          <a:prstGeom prst="line">
            <a:avLst/>
          </a:prstGeom>
          <a:solidFill>
            <a:schemeClr val="accent1"/>
          </a:solidFill>
          <a:ln w="38100" cap="sq" cmpd="sng" algn="ctr">
            <a:solidFill>
              <a:srgbClr val="FFC000"/>
            </a:solidFill>
            <a:prstDash val="solid"/>
            <a:round/>
            <a:headEnd type="none" w="med" len="med"/>
            <a:tailEnd type="none" w="med" len="med"/>
          </a:ln>
          <a:effectLst/>
        </p:spPr>
      </p:cxnSp>
      <p:sp>
        <p:nvSpPr>
          <p:cNvPr id="5" name="Content Placeholder 1">
            <a:extLst>
              <a:ext uri="{FF2B5EF4-FFF2-40B4-BE49-F238E27FC236}">
                <a16:creationId xmlns:a16="http://schemas.microsoft.com/office/drawing/2014/main" id="{8BEC8868-0B22-F6A9-02E0-11EEF90D78A6}"/>
              </a:ext>
            </a:extLst>
          </p:cNvPr>
          <p:cNvSpPr txBox="1">
            <a:spLocks/>
          </p:cNvSpPr>
          <p:nvPr/>
        </p:nvSpPr>
        <p:spPr bwMode="auto">
          <a:xfrm>
            <a:off x="3510740" y="2544229"/>
            <a:ext cx="4911900" cy="796212"/>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257168" indent="-257168"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557199" indent="-214308" algn="l" rtl="0" eaLnBrk="0" fontAlgn="base" hangingPunct="0">
              <a:lnSpc>
                <a:spcPct val="120000"/>
              </a:lnSpc>
              <a:spcBef>
                <a:spcPct val="20000"/>
              </a:spcBef>
              <a:spcAft>
                <a:spcPct val="0"/>
              </a:spcAft>
              <a:buChar char="–"/>
              <a:defRPr kumimoji="1" sz="1500">
                <a:solidFill>
                  <a:schemeClr val="tx1"/>
                </a:solidFill>
                <a:latin typeface="Calibri" pitchFamily="34" charset="0"/>
                <a:cs typeface="Calibri" pitchFamily="34" charset="0"/>
              </a:defRPr>
            </a:lvl2pPr>
            <a:lvl3pPr marL="857228"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3pPr>
            <a:lvl4pPr marL="1200120"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4pPr>
            <a:lvl5pPr marL="1543012"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5pPr>
            <a:lvl6pPr marL="1885903" indent="-171446" algn="l" rtl="0" eaLnBrk="0" fontAlgn="base" hangingPunct="0">
              <a:spcBef>
                <a:spcPct val="20000"/>
              </a:spcBef>
              <a:spcAft>
                <a:spcPct val="0"/>
              </a:spcAft>
              <a:buChar char="•"/>
              <a:defRPr kumimoji="1" sz="1200">
                <a:solidFill>
                  <a:schemeClr val="tx1"/>
                </a:solidFill>
                <a:latin typeface="+mn-lt"/>
              </a:defRPr>
            </a:lvl6pPr>
            <a:lvl7pPr marL="2228795" indent="-171446" algn="l" rtl="0" eaLnBrk="0" fontAlgn="base" hangingPunct="0">
              <a:spcBef>
                <a:spcPct val="20000"/>
              </a:spcBef>
              <a:spcAft>
                <a:spcPct val="0"/>
              </a:spcAft>
              <a:buChar char="•"/>
              <a:defRPr kumimoji="1" sz="1200">
                <a:solidFill>
                  <a:schemeClr val="tx1"/>
                </a:solidFill>
                <a:latin typeface="+mn-lt"/>
              </a:defRPr>
            </a:lvl7pPr>
            <a:lvl8pPr marL="2571686" indent="-171446" algn="l" rtl="0" eaLnBrk="0" fontAlgn="base" hangingPunct="0">
              <a:spcBef>
                <a:spcPct val="20000"/>
              </a:spcBef>
              <a:spcAft>
                <a:spcPct val="0"/>
              </a:spcAft>
              <a:buChar char="•"/>
              <a:defRPr kumimoji="1" sz="1200">
                <a:solidFill>
                  <a:schemeClr val="tx1"/>
                </a:solidFill>
                <a:latin typeface="+mn-lt"/>
              </a:defRPr>
            </a:lvl8pPr>
            <a:lvl9pPr marL="2914577" indent="-171446" algn="l" rtl="0" eaLnBrk="0" fontAlgn="base" hangingPunct="0">
              <a:spcBef>
                <a:spcPct val="20000"/>
              </a:spcBef>
              <a:spcAft>
                <a:spcPct val="0"/>
              </a:spcAft>
              <a:buChar char="•"/>
              <a:defRPr kumimoji="1" sz="1200">
                <a:solidFill>
                  <a:schemeClr val="tx1"/>
                </a:solidFill>
                <a:latin typeface="+mn-lt"/>
              </a:defRPr>
            </a:lvl9pPr>
          </a:lstStyle>
          <a:p>
            <a:pPr marL="0" indent="0" algn="ctr">
              <a:lnSpc>
                <a:spcPct val="100000"/>
              </a:lnSpc>
              <a:spcBef>
                <a:spcPts val="0"/>
              </a:spcBef>
              <a:spcAft>
                <a:spcPts val="1200"/>
              </a:spcAft>
              <a:buNone/>
            </a:pPr>
            <a:r>
              <a:rPr lang="en-US" sz="4000" b="0" kern="0" dirty="0">
                <a:solidFill>
                  <a:srgbClr val="FFC000"/>
                </a:solidFill>
                <a:latin typeface="Calibri"/>
                <a:cs typeface="Calibri"/>
              </a:rPr>
              <a:t>Semi-Supervised</a:t>
            </a:r>
          </a:p>
        </p:txBody>
      </p:sp>
      <p:sp>
        <p:nvSpPr>
          <p:cNvPr id="14" name="Content Placeholder 1">
            <a:extLst>
              <a:ext uri="{FF2B5EF4-FFF2-40B4-BE49-F238E27FC236}">
                <a16:creationId xmlns:a16="http://schemas.microsoft.com/office/drawing/2014/main" id="{F663D19F-79AF-698D-911A-97F2DB803CBE}"/>
              </a:ext>
            </a:extLst>
          </p:cNvPr>
          <p:cNvSpPr txBox="1">
            <a:spLocks/>
          </p:cNvSpPr>
          <p:nvPr/>
        </p:nvSpPr>
        <p:spPr bwMode="auto">
          <a:xfrm>
            <a:off x="1397460" y="3256280"/>
            <a:ext cx="8996220" cy="1438891"/>
          </a:xfrm>
          <a:prstGeom prst="rect">
            <a:avLst/>
          </a:prstGeom>
          <a:noFill/>
          <a:ln w="9525">
            <a:noFill/>
            <a:miter lim="800000"/>
            <a:headEnd/>
            <a:tailEnd/>
          </a:ln>
        </p:spPr>
        <p:txBody>
          <a:bodyPr vert="horz" wrap="square" lIns="122767" tIns="61384" rIns="122767" bIns="61384" numCol="1" anchor="t" anchorCtr="0" compatLnSpc="1">
            <a:prstTxWarp prst="textNoShape">
              <a:avLst/>
            </a:prstTxWarp>
          </a:bodyPr>
          <a:lstStyle>
            <a:lvl1pPr marL="257168" indent="-257168"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557199" indent="-214308" algn="l" rtl="0" eaLnBrk="0" fontAlgn="base" hangingPunct="0">
              <a:lnSpc>
                <a:spcPct val="120000"/>
              </a:lnSpc>
              <a:spcBef>
                <a:spcPct val="20000"/>
              </a:spcBef>
              <a:spcAft>
                <a:spcPct val="0"/>
              </a:spcAft>
              <a:buChar char="–"/>
              <a:defRPr kumimoji="1" sz="1500">
                <a:solidFill>
                  <a:schemeClr val="tx1"/>
                </a:solidFill>
                <a:latin typeface="Calibri" pitchFamily="34" charset="0"/>
                <a:cs typeface="Calibri" pitchFamily="34" charset="0"/>
              </a:defRPr>
            </a:lvl2pPr>
            <a:lvl3pPr marL="857228"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3pPr>
            <a:lvl4pPr marL="1200120"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4pPr>
            <a:lvl5pPr marL="1543012" indent="-171446" algn="l" rtl="0" eaLnBrk="0" fontAlgn="base" hangingPunct="0">
              <a:lnSpc>
                <a:spcPct val="120000"/>
              </a:lnSpc>
              <a:spcBef>
                <a:spcPct val="20000"/>
              </a:spcBef>
              <a:spcAft>
                <a:spcPct val="0"/>
              </a:spcAft>
              <a:buChar char="•"/>
              <a:defRPr kumimoji="1" sz="1350">
                <a:solidFill>
                  <a:schemeClr val="tx1"/>
                </a:solidFill>
                <a:latin typeface="Calibri" pitchFamily="34" charset="0"/>
                <a:cs typeface="Calibri" pitchFamily="34" charset="0"/>
              </a:defRPr>
            </a:lvl5pPr>
            <a:lvl6pPr marL="1885903" indent="-171446" algn="l" rtl="0" eaLnBrk="0" fontAlgn="base" hangingPunct="0">
              <a:spcBef>
                <a:spcPct val="20000"/>
              </a:spcBef>
              <a:spcAft>
                <a:spcPct val="0"/>
              </a:spcAft>
              <a:buChar char="•"/>
              <a:defRPr kumimoji="1" sz="1200">
                <a:solidFill>
                  <a:schemeClr val="tx1"/>
                </a:solidFill>
                <a:latin typeface="+mn-lt"/>
              </a:defRPr>
            </a:lvl6pPr>
            <a:lvl7pPr marL="2228795" indent="-171446" algn="l" rtl="0" eaLnBrk="0" fontAlgn="base" hangingPunct="0">
              <a:spcBef>
                <a:spcPct val="20000"/>
              </a:spcBef>
              <a:spcAft>
                <a:spcPct val="0"/>
              </a:spcAft>
              <a:buChar char="•"/>
              <a:defRPr kumimoji="1" sz="1200">
                <a:solidFill>
                  <a:schemeClr val="tx1"/>
                </a:solidFill>
                <a:latin typeface="+mn-lt"/>
              </a:defRPr>
            </a:lvl7pPr>
            <a:lvl8pPr marL="2571686" indent="-171446" algn="l" rtl="0" eaLnBrk="0" fontAlgn="base" hangingPunct="0">
              <a:spcBef>
                <a:spcPct val="20000"/>
              </a:spcBef>
              <a:spcAft>
                <a:spcPct val="0"/>
              </a:spcAft>
              <a:buChar char="•"/>
              <a:defRPr kumimoji="1" sz="1200">
                <a:solidFill>
                  <a:schemeClr val="tx1"/>
                </a:solidFill>
                <a:latin typeface="+mn-lt"/>
              </a:defRPr>
            </a:lvl8pPr>
            <a:lvl9pPr marL="2914577" indent="-171446" algn="l" rtl="0" eaLnBrk="0" fontAlgn="base" hangingPunct="0">
              <a:spcBef>
                <a:spcPct val="20000"/>
              </a:spcBef>
              <a:spcAft>
                <a:spcPct val="0"/>
              </a:spcAft>
              <a:buChar char="•"/>
              <a:defRPr kumimoji="1" sz="1200">
                <a:solidFill>
                  <a:schemeClr val="tx1"/>
                </a:solidFill>
                <a:latin typeface="+mn-lt"/>
              </a:defRPr>
            </a:lvl9pPr>
          </a:lstStyle>
          <a:p>
            <a:pPr marL="0" indent="0" algn="ctr">
              <a:lnSpc>
                <a:spcPct val="100000"/>
              </a:lnSpc>
              <a:spcBef>
                <a:spcPts val="0"/>
              </a:spcBef>
              <a:spcAft>
                <a:spcPts val="1200"/>
              </a:spcAft>
              <a:buNone/>
            </a:pPr>
            <a:r>
              <a:rPr lang="en-US" sz="2800" b="0" kern="0" dirty="0">
                <a:latin typeface="Calibri"/>
                <a:cs typeface="Calibri"/>
              </a:rPr>
              <a:t>Useful when we can obtain a small subset of labeled data and large number of unlabeled data samples.</a:t>
            </a:r>
          </a:p>
        </p:txBody>
      </p:sp>
      <p:graphicFrame>
        <p:nvGraphicFramePr>
          <p:cNvPr id="16" name="Table 19">
            <a:extLst>
              <a:ext uri="{FF2B5EF4-FFF2-40B4-BE49-F238E27FC236}">
                <a16:creationId xmlns:a16="http://schemas.microsoft.com/office/drawing/2014/main" id="{9E68F3D6-0B7E-1BBA-1A29-2CEB09633849}"/>
              </a:ext>
            </a:extLst>
          </p:cNvPr>
          <p:cNvGraphicFramePr>
            <a:graphicFrameLocks noGrp="1"/>
          </p:cNvGraphicFramePr>
          <p:nvPr/>
        </p:nvGraphicFramePr>
        <p:xfrm>
          <a:off x="353750" y="4538647"/>
          <a:ext cx="11484500" cy="1752600"/>
        </p:xfrm>
        <a:graphic>
          <a:graphicData uri="http://schemas.openxmlformats.org/drawingml/2006/table">
            <a:tbl>
              <a:tblPr firstRow="1" bandRow="1">
                <a:tableStyleId>{21E4AEA4-8DFA-4A89-87EB-49C32662AFE0}</a:tableStyleId>
              </a:tblPr>
              <a:tblGrid>
                <a:gridCol w="2871125">
                  <a:extLst>
                    <a:ext uri="{9D8B030D-6E8A-4147-A177-3AD203B41FA5}">
                      <a16:colId xmlns:a16="http://schemas.microsoft.com/office/drawing/2014/main" val="4214142454"/>
                    </a:ext>
                  </a:extLst>
                </a:gridCol>
                <a:gridCol w="2871125">
                  <a:extLst>
                    <a:ext uri="{9D8B030D-6E8A-4147-A177-3AD203B41FA5}">
                      <a16:colId xmlns:a16="http://schemas.microsoft.com/office/drawing/2014/main" val="525424761"/>
                    </a:ext>
                  </a:extLst>
                </a:gridCol>
                <a:gridCol w="2871125">
                  <a:extLst>
                    <a:ext uri="{9D8B030D-6E8A-4147-A177-3AD203B41FA5}">
                      <a16:colId xmlns:a16="http://schemas.microsoft.com/office/drawing/2014/main" val="4168335145"/>
                    </a:ext>
                  </a:extLst>
                </a:gridCol>
                <a:gridCol w="2871125">
                  <a:extLst>
                    <a:ext uri="{9D8B030D-6E8A-4147-A177-3AD203B41FA5}">
                      <a16:colId xmlns:a16="http://schemas.microsoft.com/office/drawing/2014/main" val="1098952702"/>
                    </a:ext>
                  </a:extLst>
                </a:gridCol>
              </a:tblGrid>
              <a:tr h="370840">
                <a:tc>
                  <a:txBody>
                    <a:bodyPr/>
                    <a:lstStyle/>
                    <a:p>
                      <a:pPr algn="ctr"/>
                      <a:endParaRPr lang="en-US" b="1" dirty="0">
                        <a:solidFill>
                          <a:srgbClr val="000066"/>
                        </a:solidFill>
                      </a:endParaRPr>
                    </a:p>
                  </a:txBody>
                  <a:tcPr/>
                </a:tc>
                <a:tc>
                  <a:txBody>
                    <a:bodyPr/>
                    <a:lstStyle/>
                    <a:p>
                      <a:pPr algn="ctr"/>
                      <a:r>
                        <a:rPr lang="en-US" b="0" dirty="0">
                          <a:solidFill>
                            <a:srgbClr val="000066"/>
                          </a:solidFill>
                        </a:rPr>
                        <a:t>Supervised</a:t>
                      </a:r>
                    </a:p>
                  </a:txBody>
                  <a:tcPr/>
                </a:tc>
                <a:tc>
                  <a:txBody>
                    <a:bodyPr/>
                    <a:lstStyle/>
                    <a:p>
                      <a:pPr algn="ctr"/>
                      <a:r>
                        <a:rPr lang="en-US" dirty="0">
                          <a:solidFill>
                            <a:srgbClr val="000066"/>
                          </a:solidFill>
                          <a:highlight>
                            <a:srgbClr val="FFFF00"/>
                          </a:highlight>
                        </a:rPr>
                        <a:t>Semi-Supervised</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b="0" dirty="0"/>
                        <a:t>Unsupervised</a:t>
                      </a:r>
                    </a:p>
                  </a:txBody>
                  <a:tcPr/>
                </a:tc>
                <a:extLst>
                  <a:ext uri="{0D108BD9-81ED-4DB2-BD59-A6C34878D82A}">
                    <a16:rowId xmlns:a16="http://schemas.microsoft.com/office/drawing/2014/main" val="1358578184"/>
                  </a:ext>
                </a:extLst>
              </a:tr>
              <a:tr h="370840">
                <a:tc>
                  <a:txBody>
                    <a:bodyPr/>
                    <a:lstStyle/>
                    <a:p>
                      <a:pPr algn="ctr"/>
                      <a:r>
                        <a:rPr lang="en-US" b="1" dirty="0">
                          <a:solidFill>
                            <a:srgbClr val="000066"/>
                          </a:solidFill>
                        </a:rPr>
                        <a:t>Data</a:t>
                      </a:r>
                    </a:p>
                  </a:txBody>
                  <a:tcPr/>
                </a:tc>
                <a:tc>
                  <a:txBody>
                    <a:bodyPr/>
                    <a:lstStyle/>
                    <a:p>
                      <a:pPr algn="ctr"/>
                      <a:r>
                        <a:rPr lang="en-US" dirty="0"/>
                        <a:t>Labeled</a:t>
                      </a:r>
                    </a:p>
                  </a:txBody>
                  <a:tcPr/>
                </a:tc>
                <a:tc>
                  <a:txBody>
                    <a:bodyPr/>
                    <a:lstStyle/>
                    <a:p>
                      <a:pPr algn="ctr"/>
                      <a:r>
                        <a:rPr lang="en-US" dirty="0"/>
                        <a:t>Only some data is labeled</a:t>
                      </a:r>
                    </a:p>
                  </a:txBody>
                  <a:tcPr/>
                </a:tc>
                <a:tc>
                  <a:txBody>
                    <a:bodyPr/>
                    <a:lstStyle/>
                    <a:p>
                      <a:pPr algn="ctr"/>
                      <a:r>
                        <a:rPr lang="en-US" dirty="0"/>
                        <a:t>Unlabeled</a:t>
                      </a:r>
                    </a:p>
                  </a:txBody>
                  <a:tcPr/>
                </a:tc>
                <a:extLst>
                  <a:ext uri="{0D108BD9-81ED-4DB2-BD59-A6C34878D82A}">
                    <a16:rowId xmlns:a16="http://schemas.microsoft.com/office/drawing/2014/main" val="3965597287"/>
                  </a:ext>
                </a:extLst>
              </a:tr>
              <a:tr h="370840">
                <a:tc>
                  <a:txBody>
                    <a:bodyPr/>
                    <a:lstStyle/>
                    <a:p>
                      <a:pPr algn="ctr"/>
                      <a:r>
                        <a:rPr lang="en-US" b="1" dirty="0">
                          <a:solidFill>
                            <a:srgbClr val="000066"/>
                          </a:solidFill>
                        </a:rPr>
                        <a:t>Tasks</a:t>
                      </a:r>
                    </a:p>
                  </a:txBody>
                  <a:tcPr/>
                </a:tc>
                <a:tc>
                  <a:txBody>
                    <a:bodyPr/>
                    <a:lstStyle/>
                    <a:p>
                      <a:pPr algn="ctr"/>
                      <a:r>
                        <a:rPr lang="en-US" dirty="0"/>
                        <a:t>Classification, Regression</a:t>
                      </a:r>
                    </a:p>
                  </a:txBody>
                  <a:tcPr/>
                </a:tc>
                <a:tc>
                  <a:txBody>
                    <a:bodyPr/>
                    <a:lstStyle/>
                    <a:p>
                      <a:pPr algn="ctr"/>
                      <a:r>
                        <a:rPr lang="en-US" dirty="0">
                          <a:sym typeface="Wingdings" panose="05000000000000000000" pitchFamily="2" charset="2"/>
                        </a:rPr>
                        <a:t> </a:t>
                      </a:r>
                      <a:r>
                        <a:rPr lang="en-US" dirty="0"/>
                        <a:t>Both </a:t>
                      </a:r>
                      <a:r>
                        <a:rPr lang="en-US" dirty="0">
                          <a:sym typeface="Wingdings" panose="05000000000000000000" pitchFamily="2" charset="2"/>
                        </a:rPr>
                        <a:t></a:t>
                      </a:r>
                      <a:endParaRPr lang="en-US" dirty="0"/>
                    </a:p>
                  </a:txBody>
                  <a:tcPr/>
                </a:tc>
                <a:tc>
                  <a:txBody>
                    <a:bodyPr/>
                    <a:lstStyle/>
                    <a:p>
                      <a:pPr algn="ctr"/>
                      <a:r>
                        <a:rPr lang="en-US" dirty="0"/>
                        <a:t>Clustering, Association</a:t>
                      </a:r>
                    </a:p>
                  </a:txBody>
                  <a:tcPr/>
                </a:tc>
                <a:extLst>
                  <a:ext uri="{0D108BD9-81ED-4DB2-BD59-A6C34878D82A}">
                    <a16:rowId xmlns:a16="http://schemas.microsoft.com/office/drawing/2014/main" val="2066858701"/>
                  </a:ext>
                </a:extLst>
              </a:tr>
              <a:tr h="370840">
                <a:tc>
                  <a:txBody>
                    <a:bodyPr/>
                    <a:lstStyle/>
                    <a:p>
                      <a:pPr algn="ctr"/>
                      <a:r>
                        <a:rPr lang="en-US" b="1" dirty="0">
                          <a:solidFill>
                            <a:srgbClr val="000066"/>
                          </a:solidFill>
                        </a:rPr>
                        <a:t>Algorithms</a:t>
                      </a:r>
                    </a:p>
                  </a:txBody>
                  <a:tcPr/>
                </a:tc>
                <a:tc>
                  <a:txBody>
                    <a:bodyPr/>
                    <a:lstStyle/>
                    <a:p>
                      <a:pPr algn="ctr"/>
                      <a:r>
                        <a:rPr lang="en-US" dirty="0"/>
                        <a:t>Linear Regression, Radom Forest, SVM, Deep Learning</a:t>
                      </a:r>
                    </a:p>
                  </a:txBody>
                  <a:tcPr/>
                </a:tc>
                <a:tc>
                  <a:txBody>
                    <a:bodyPr/>
                    <a:lstStyle/>
                    <a:p>
                      <a:pPr algn="ctr"/>
                      <a:r>
                        <a:rPr lang="en-US" dirty="0"/>
                        <a:t>Self-Training, generative models, </a:t>
                      </a:r>
                      <a:r>
                        <a:rPr lang="en-US" dirty="0" err="1"/>
                        <a:t>MixMatch</a:t>
                      </a:r>
                      <a:endParaRPr lang="en-US" dirty="0"/>
                    </a:p>
                  </a:txBody>
                  <a:tcPr/>
                </a:tc>
                <a:tc>
                  <a:txBody>
                    <a:bodyPr/>
                    <a:lstStyle/>
                    <a:p>
                      <a:pPr algn="ctr"/>
                      <a:r>
                        <a:rPr lang="en-US" dirty="0"/>
                        <a:t>PCA, k-means, Hierarchical Clustering, Deep Learning</a:t>
                      </a:r>
                    </a:p>
                  </a:txBody>
                  <a:tcPr/>
                </a:tc>
                <a:extLst>
                  <a:ext uri="{0D108BD9-81ED-4DB2-BD59-A6C34878D82A}">
                    <a16:rowId xmlns:a16="http://schemas.microsoft.com/office/drawing/2014/main" val="2581008195"/>
                  </a:ext>
                </a:extLst>
              </a:tr>
            </a:tbl>
          </a:graphicData>
        </a:graphic>
      </p:graphicFrame>
    </p:spTree>
    <p:extLst>
      <p:ext uri="{BB962C8B-B14F-4D97-AF65-F5344CB8AC3E}">
        <p14:creationId xmlns:p14="http://schemas.microsoft.com/office/powerpoint/2010/main" val="77531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45F42D-09B6-4044-A609-672CDDCB2C1E}"/>
              </a:ext>
            </a:extLst>
          </p:cNvPr>
          <p:cNvSpPr>
            <a:spLocks noGrp="1"/>
          </p:cNvSpPr>
          <p:nvPr>
            <p:ph idx="1"/>
          </p:nvPr>
        </p:nvSpPr>
        <p:spPr>
          <a:xfrm>
            <a:off x="583122" y="1080561"/>
            <a:ext cx="11025756" cy="4854412"/>
          </a:xfrm>
        </p:spPr>
        <p:txBody>
          <a:bodyPr>
            <a:noAutofit/>
          </a:bodyPr>
          <a:lstStyle/>
          <a:p>
            <a:r>
              <a:rPr lang="en-US" dirty="0">
                <a:solidFill>
                  <a:schemeClr val="accent3"/>
                </a:solidFill>
              </a:rPr>
              <a:t>Overview of the ICICLE Institute</a:t>
            </a:r>
          </a:p>
          <a:p>
            <a:r>
              <a:rPr lang="en-US" dirty="0">
                <a:solidFill>
                  <a:schemeClr val="accent3"/>
                </a:solidFill>
              </a:rPr>
              <a:t>Background</a:t>
            </a:r>
          </a:p>
          <a:p>
            <a:pPr lvl="1"/>
            <a:r>
              <a:rPr lang="en-US" dirty="0">
                <a:solidFill>
                  <a:schemeClr val="accent3"/>
                </a:solidFill>
              </a:rPr>
              <a:t>Machine/Deep Learning Paradigms</a:t>
            </a:r>
          </a:p>
          <a:p>
            <a:r>
              <a:rPr lang="en-US" b="1" dirty="0">
                <a:solidFill>
                  <a:srgbClr val="C00000"/>
                </a:solidFill>
              </a:rPr>
              <a:t>Motivation and Challenges</a:t>
            </a:r>
          </a:p>
          <a:p>
            <a:pPr lvl="1"/>
            <a:r>
              <a:rPr lang="en-US" dirty="0"/>
              <a:t>The Data Labeling Challenge</a:t>
            </a:r>
          </a:p>
          <a:p>
            <a:pPr lvl="1"/>
            <a:r>
              <a:rPr lang="en-US" dirty="0"/>
              <a:t>The Computing Challenge</a:t>
            </a:r>
          </a:p>
          <a:p>
            <a:pPr lvl="1"/>
            <a:r>
              <a:rPr lang="en-US" dirty="0"/>
              <a:t>The Application Domain Challenge</a:t>
            </a:r>
          </a:p>
          <a:p>
            <a:pPr lvl="1"/>
            <a:r>
              <a:rPr lang="en-US" dirty="0"/>
              <a:t>Broad Challenge</a:t>
            </a:r>
          </a:p>
          <a:p>
            <a:r>
              <a:rPr lang="en-US" dirty="0"/>
              <a:t>Proposed Methods</a:t>
            </a:r>
          </a:p>
          <a:p>
            <a:r>
              <a:rPr lang="en-US" dirty="0"/>
              <a:t>Evaluation</a:t>
            </a:r>
          </a:p>
          <a:p>
            <a:pPr marL="0" indent="0">
              <a:buNone/>
            </a:pPr>
            <a:endParaRPr lang="en-US" sz="2668" dirty="0">
              <a:solidFill>
                <a:srgbClr val="FF0000"/>
              </a:solidFill>
            </a:endParaRPr>
          </a:p>
        </p:txBody>
      </p:sp>
      <p:sp>
        <p:nvSpPr>
          <p:cNvPr id="4" name="Title 2">
            <a:extLst>
              <a:ext uri="{FF2B5EF4-FFF2-40B4-BE49-F238E27FC236}">
                <a16:creationId xmlns:a16="http://schemas.microsoft.com/office/drawing/2014/main" id="{F9BE915A-30E5-1808-3294-441CF5E7EA0C}"/>
              </a:ext>
            </a:extLst>
          </p:cNvPr>
          <p:cNvSpPr>
            <a:spLocks noGrp="1"/>
          </p:cNvSpPr>
          <p:nvPr/>
        </p:nvSpPr>
        <p:spPr>
          <a:xfrm>
            <a:off x="406401" y="177800"/>
            <a:ext cx="10795460" cy="772768"/>
          </a:xfrm>
          <a:prstGeom prst="rect">
            <a:avLst/>
          </a:prstGeom>
        </p:spPr>
        <p:txBody>
          <a:bodyPr lIns="121920" tIns="60960" rIns="121920" bIns="60960" anchor="t"/>
          <a:lstStyle>
            <a:lvl1pPr algn="l" rtl="0" eaLnBrk="0" fontAlgn="base" hangingPunct="0">
              <a:spcBef>
                <a:spcPct val="0"/>
              </a:spcBef>
              <a:spcAft>
                <a:spcPct val="0"/>
              </a:spcAft>
              <a:defRPr kumimoji="1" sz="2800" b="1">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200" algn="ctr" rtl="0" eaLnBrk="0" fontAlgn="base" hangingPunct="0">
              <a:spcBef>
                <a:spcPct val="0"/>
              </a:spcBef>
              <a:spcAft>
                <a:spcPct val="0"/>
              </a:spcAft>
              <a:defRPr kumimoji="1" sz="3200" b="1">
                <a:solidFill>
                  <a:schemeClr val="tx2"/>
                </a:solidFill>
                <a:latin typeface="Comic Sans MS" pitchFamily="66" charset="0"/>
              </a:defRPr>
            </a:lvl6pPr>
            <a:lvl7pPr marL="914400" algn="ctr" rtl="0" eaLnBrk="0" fontAlgn="base" hangingPunct="0">
              <a:spcBef>
                <a:spcPct val="0"/>
              </a:spcBef>
              <a:spcAft>
                <a:spcPct val="0"/>
              </a:spcAft>
              <a:defRPr kumimoji="1" sz="3200" b="1">
                <a:solidFill>
                  <a:schemeClr val="tx2"/>
                </a:solidFill>
                <a:latin typeface="Comic Sans MS" pitchFamily="66" charset="0"/>
              </a:defRPr>
            </a:lvl7pPr>
            <a:lvl8pPr marL="1371600" algn="ctr" rtl="0" eaLnBrk="0" fontAlgn="base" hangingPunct="0">
              <a:spcBef>
                <a:spcPct val="0"/>
              </a:spcBef>
              <a:spcAft>
                <a:spcPct val="0"/>
              </a:spcAft>
              <a:defRPr kumimoji="1" sz="3200" b="1">
                <a:solidFill>
                  <a:schemeClr val="tx2"/>
                </a:solidFill>
                <a:latin typeface="Comic Sans MS" pitchFamily="66" charset="0"/>
              </a:defRPr>
            </a:lvl8pPr>
            <a:lvl9pPr marL="1828800" algn="ctr" rtl="0" eaLnBrk="0" fontAlgn="base" hangingPunct="0">
              <a:spcBef>
                <a:spcPct val="0"/>
              </a:spcBef>
              <a:spcAft>
                <a:spcPct val="0"/>
              </a:spcAft>
              <a:defRPr kumimoji="1" sz="3200" b="1">
                <a:solidFill>
                  <a:schemeClr val="tx2"/>
                </a:solidFill>
                <a:latin typeface="Comic Sans MS" pitchFamily="66" charset="0"/>
              </a:defRPr>
            </a:lvl9pPr>
          </a:lstStyle>
          <a:p>
            <a:r>
              <a:rPr lang="en-US" sz="4800" dirty="0"/>
              <a:t>Presentation Outline</a:t>
            </a:r>
            <a:endParaRPr lang="en-US" sz="3733" dirty="0">
              <a:latin typeface="Calibri"/>
              <a:cs typeface="Calibri"/>
            </a:endParaRPr>
          </a:p>
        </p:txBody>
      </p:sp>
    </p:spTree>
    <p:extLst>
      <p:ext uri="{BB962C8B-B14F-4D97-AF65-F5344CB8AC3E}">
        <p14:creationId xmlns:p14="http://schemas.microsoft.com/office/powerpoint/2010/main" val="1298712469"/>
      </p:ext>
    </p:extLst>
  </p:cSld>
  <p:clrMapOvr>
    <a:masterClrMapping/>
  </p:clrMapOvr>
</p:sld>
</file>

<file path=ppt/theme/theme1.xml><?xml version="1.0" encoding="utf-8"?>
<a:theme xmlns:a="http://schemas.openxmlformats.org/drawingml/2006/main" name="Contemporary">
  <a:themeElements>
    <a:clrScheme name="">
      <a:dk1>
        <a:srgbClr val="000000"/>
      </a:dk1>
      <a:lt1>
        <a:srgbClr val="000066"/>
      </a:lt1>
      <a:dk2>
        <a:srgbClr val="CD052B"/>
      </a:dk2>
      <a:lt2>
        <a:srgbClr val="000000"/>
      </a:lt2>
      <a:accent1>
        <a:srgbClr val="009999"/>
      </a:accent1>
      <a:accent2>
        <a:srgbClr val="FF9933"/>
      </a:accent2>
      <a:accent3>
        <a:srgbClr val="AAAAB8"/>
      </a:accent3>
      <a:accent4>
        <a:srgbClr val="000000"/>
      </a:accent4>
      <a:accent5>
        <a:srgbClr val="AACACA"/>
      </a:accent5>
      <a:accent6>
        <a:srgbClr val="E78A2D"/>
      </a:accent6>
      <a:hlink>
        <a:srgbClr val="330099"/>
      </a:hlink>
      <a:folHlink>
        <a:srgbClr val="CBCBC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lumMod val="60000"/>
            <a:lumOff val="40000"/>
          </a:schemeClr>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a:spPr>
      <a:bodyPr wrap="square" rtlCol="0" anchor="ctr">
        <a:noAutofit/>
      </a:bodyPr>
      <a:lstStyle>
        <a:defPPr algn="ctr" eaLnBrk="0" hangingPunct="0">
          <a:lnSpc>
            <a:spcPct val="110000"/>
          </a:lnSpc>
          <a:spcBef>
            <a:spcPct val="20000"/>
          </a:spcBef>
          <a:defRPr dirty="0" err="1" smtClean="0">
            <a:solidFill>
              <a:schemeClr val="tx1">
                <a:lumMod val="95000"/>
                <a:lumOff val="5000"/>
              </a:schemeClr>
            </a:solidFill>
            <a:latin typeface="+mj-lt"/>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spPr>
      <a:bodyPr vert="horz" wrap="none" lIns="91440" tIns="45720" rIns="91440" bIns="45720" numCol="1" anchor="t" anchorCtr="1"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Comic Sans MS" pitchFamily="66" charset="0"/>
          </a:defRPr>
        </a:defPPr>
      </a:lstStyle>
    </a:lnDef>
    <a:txDef>
      <a:spPr bwMode="auto">
        <a:noFill/>
        <a:ln w="9525">
          <a:noFill/>
          <a:miter lim="800000"/>
          <a:headEnd/>
          <a:tailEnd/>
        </a:ln>
      </a:spPr>
      <a:bodyPr vert="horz" wrap="square" lIns="92075" tIns="46038" rIns="92075" bIns="46038" numCol="1" anchor="t" anchorCtr="0" compatLnSpc="1">
        <a:prstTxWarp prst="textNoShape">
          <a:avLst/>
        </a:prstTxWarp>
      </a:bodyPr>
      <a:lstStyle>
        <a:defPPr marL="342900" marR="0" indent="-342900" algn="l" defTabSz="914400" rtl="0" eaLnBrk="0" fontAlgn="base" latinLnBrk="0" hangingPunct="0">
          <a:lnSpc>
            <a:spcPct val="120000"/>
          </a:lnSpc>
          <a:spcBef>
            <a:spcPct val="20000"/>
          </a:spcBef>
          <a:spcAft>
            <a:spcPct val="0"/>
          </a:spcAft>
          <a:buClrTx/>
          <a:buSzTx/>
          <a:buFontTx/>
          <a:buChar char="•"/>
          <a:tabLst/>
          <a:defRPr kumimoji="1" sz="2000" b="0" i="0" u="none" strike="noStrike" kern="0" cap="none" spc="0" normalizeH="0" baseline="0" noProof="0" dirty="0" smtClean="0">
            <a:ln>
              <a:noFill/>
            </a:ln>
            <a:effectLst/>
            <a:uLnTx/>
            <a:uFillTx/>
            <a:latin typeface="+mj-lt"/>
            <a:ea typeface="+mn-ea"/>
            <a:cs typeface="Calibri" pitchFamily="34" charset="0"/>
          </a:defRPr>
        </a:defPPr>
      </a:lstStyle>
    </a:tx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1597</Words>
  <Application>Microsoft Office PowerPoint</Application>
  <PresentationFormat>Widescreen</PresentationFormat>
  <Paragraphs>256</Paragraphs>
  <Slides>26</Slides>
  <Notes>19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Candara</vt:lpstr>
      <vt:lpstr>Comic Sans MS</vt:lpstr>
      <vt:lpstr>Garamond</vt:lpstr>
      <vt:lpstr>Wingdings</vt:lpstr>
      <vt:lpstr>Contemporary</vt:lpstr>
      <vt:lpstr>HARVEST: High-Performance Artificial Vision Framework for Expert Labeling using Semi-Supervised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Computing Challenge</vt:lpstr>
      <vt:lpstr>The Application Domain Challenge (Digital Agriculture)</vt:lpstr>
      <vt:lpstr>PowerPoint Presentation</vt:lpstr>
      <vt:lpstr>PowerPoint Presentation</vt:lpstr>
      <vt:lpstr>PowerPoint Presentation</vt:lpstr>
      <vt:lpstr>PowerPoint Presentation</vt:lpstr>
      <vt:lpstr>HARVEST Overview</vt:lpstr>
      <vt:lpstr>Data Parallel Training for SSL</vt:lpstr>
      <vt:lpstr>PowerPoint Presentation</vt:lpstr>
      <vt:lpstr>PowerPoint Presentation</vt:lpstr>
      <vt:lpstr>PowerPoint Presentation</vt:lpstr>
      <vt:lpstr>PowerPoint Presentation</vt:lpstr>
      <vt:lpstr>PowerPoint Presentation</vt:lpstr>
      <vt:lpstr>Conclusion</vt:lpstr>
      <vt:lpstr>Want to see more talks at the OSU Booth?</vt:lpstr>
      <vt:lpstr>Thank You!</vt:lpstr>
    </vt:vector>
  </TitlesOfParts>
  <Manager/>
  <Company>OSU</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MVAPICH2 for Intel MIC</dc:title>
  <dc:subject>Presentation Slides</dc:subject>
  <dc:creator>D. K. Panda</dc:creator>
  <cp:keywords/>
  <dc:description/>
  <cp:lastModifiedBy>Nawras Alnaasan</cp:lastModifiedBy>
  <cp:revision>28</cp:revision>
  <cp:lastPrinted>2019-10-12T03:09:24Z</cp:lastPrinted>
  <dcterms:created xsi:type="dcterms:W3CDTF">2013-08-20T22:52:07Z</dcterms:created>
  <dcterms:modified xsi:type="dcterms:W3CDTF">2023-11-11T06:45:38Z</dcterms:modified>
  <cp:category/>
</cp:coreProperties>
</file>